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724" r:id="rId2"/>
  </p:sldMasterIdLst>
  <p:notesMasterIdLst>
    <p:notesMasterId r:id="rId35"/>
  </p:notesMasterIdLst>
  <p:sldIdLst>
    <p:sldId id="256" r:id="rId3"/>
    <p:sldId id="269" r:id="rId4"/>
    <p:sldId id="258" r:id="rId5"/>
    <p:sldId id="259" r:id="rId6"/>
    <p:sldId id="260" r:id="rId7"/>
    <p:sldId id="272" r:id="rId8"/>
    <p:sldId id="270" r:id="rId9"/>
    <p:sldId id="276" r:id="rId10"/>
    <p:sldId id="277" r:id="rId11"/>
    <p:sldId id="278" r:id="rId12"/>
    <p:sldId id="281" r:id="rId13"/>
    <p:sldId id="282" r:id="rId14"/>
    <p:sldId id="283" r:id="rId15"/>
    <p:sldId id="284" r:id="rId16"/>
    <p:sldId id="285" r:id="rId17"/>
    <p:sldId id="295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73" r:id="rId27"/>
    <p:sldId id="274" r:id="rId28"/>
    <p:sldId id="275" r:id="rId29"/>
    <p:sldId id="264" r:id="rId30"/>
    <p:sldId id="265" r:id="rId31"/>
    <p:sldId id="266" r:id="rId32"/>
    <p:sldId id="267" r:id="rId33"/>
    <p:sldId id="268" r:id="rId3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1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08D195-C721-7940-B819-0161916F9343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8B674E-4F07-7448-94FE-46D18F4CA3A9}">
      <dgm:prSet phldrT="[Text]"/>
      <dgm:spPr/>
      <dgm:t>
        <a:bodyPr/>
        <a:lstStyle/>
        <a:p>
          <a:r>
            <a:rPr lang="en-US" dirty="0" smtClean="0"/>
            <a:t>A: basic </a:t>
          </a:r>
          <a:endParaRPr lang="en-US" dirty="0"/>
        </a:p>
      </dgm:t>
    </dgm:pt>
    <dgm:pt modelId="{DB51DE1B-C130-F444-912E-F8CEEDDC2FCE}" type="parTrans" cxnId="{CA801224-FD59-3042-8265-1626A5EE2890}">
      <dgm:prSet/>
      <dgm:spPr/>
      <dgm:t>
        <a:bodyPr/>
        <a:lstStyle/>
        <a:p>
          <a:endParaRPr lang="en-US"/>
        </a:p>
      </dgm:t>
    </dgm:pt>
    <dgm:pt modelId="{3E119D57-3BBA-4742-BF74-65D1FFD02722}" type="sibTrans" cxnId="{CA801224-FD59-3042-8265-1626A5EE2890}">
      <dgm:prSet/>
      <dgm:spPr/>
      <dgm:t>
        <a:bodyPr/>
        <a:lstStyle/>
        <a:p>
          <a:endParaRPr lang="en-US"/>
        </a:p>
      </dgm:t>
    </dgm:pt>
    <dgm:pt modelId="{D1A9E2AD-E3EB-7C41-91E6-93067BEA42BE}">
      <dgm:prSet phldrT="[Text]"/>
      <dgm:spPr/>
      <dgm:t>
        <a:bodyPr/>
        <a:lstStyle/>
        <a:p>
          <a:r>
            <a:rPr lang="en-US" dirty="0" smtClean="0"/>
            <a:t>Combined</a:t>
          </a:r>
          <a:endParaRPr lang="en-US" dirty="0"/>
        </a:p>
      </dgm:t>
    </dgm:pt>
    <dgm:pt modelId="{CA6F1BCD-6885-5147-A350-D617EA0B8153}" type="parTrans" cxnId="{C292FFF9-5F8E-1E4A-8982-A273275BD00B}">
      <dgm:prSet/>
      <dgm:spPr/>
      <dgm:t>
        <a:bodyPr/>
        <a:lstStyle/>
        <a:p>
          <a:endParaRPr lang="en-US"/>
        </a:p>
      </dgm:t>
    </dgm:pt>
    <dgm:pt modelId="{13EC9E6F-85F1-C948-8BE7-FFDD540DA75F}" type="sibTrans" cxnId="{C292FFF9-5F8E-1E4A-8982-A273275BD00B}">
      <dgm:prSet/>
      <dgm:spPr/>
      <dgm:t>
        <a:bodyPr/>
        <a:lstStyle/>
        <a:p>
          <a:endParaRPr lang="en-US"/>
        </a:p>
      </dgm:t>
    </dgm:pt>
    <dgm:pt modelId="{7C74167A-BF7A-EC4C-B57C-6A383EE561E9}">
      <dgm:prSet phldrT="[Text]" custT="1"/>
      <dgm:spPr/>
      <dgm:t>
        <a:bodyPr/>
        <a:lstStyle/>
        <a:p>
          <a:r>
            <a:rPr lang="en-US" sz="1600" dirty="0" smtClean="0"/>
            <a:t>Algorithms</a:t>
          </a:r>
          <a:endParaRPr lang="en-US" sz="1600" dirty="0"/>
        </a:p>
      </dgm:t>
    </dgm:pt>
    <dgm:pt modelId="{73CDD211-A1AC-2844-983E-F66A2D301910}" type="parTrans" cxnId="{984E76E4-F1A1-C643-B0EF-D14D699E25FF}">
      <dgm:prSet/>
      <dgm:spPr/>
      <dgm:t>
        <a:bodyPr/>
        <a:lstStyle/>
        <a:p>
          <a:endParaRPr lang="en-US"/>
        </a:p>
      </dgm:t>
    </dgm:pt>
    <dgm:pt modelId="{FB1D0BF9-908E-464D-988E-DAEB71FD7C06}" type="sibTrans" cxnId="{984E76E4-F1A1-C643-B0EF-D14D699E25FF}">
      <dgm:prSet/>
      <dgm:spPr/>
      <dgm:t>
        <a:bodyPr/>
        <a:lstStyle/>
        <a:p>
          <a:endParaRPr lang="en-US"/>
        </a:p>
      </dgm:t>
    </dgm:pt>
    <dgm:pt modelId="{EFE96B0D-02BE-F647-AAEE-E3544B9699B6}">
      <dgm:prSet phldrT="[Text]"/>
      <dgm:spPr/>
      <dgm:t>
        <a:bodyPr/>
        <a:lstStyle/>
        <a:p>
          <a:r>
            <a:rPr lang="en-US" dirty="0" smtClean="0"/>
            <a:t>B: advanced</a:t>
          </a:r>
          <a:endParaRPr lang="en-US" dirty="0"/>
        </a:p>
      </dgm:t>
    </dgm:pt>
    <dgm:pt modelId="{76E27DB1-64EE-C34D-9104-14BF630E35A7}" type="parTrans" cxnId="{F7319192-2F0F-B54A-811C-8DE7991DD2D2}">
      <dgm:prSet/>
      <dgm:spPr/>
      <dgm:t>
        <a:bodyPr/>
        <a:lstStyle/>
        <a:p>
          <a:endParaRPr lang="en-US"/>
        </a:p>
      </dgm:t>
    </dgm:pt>
    <dgm:pt modelId="{D2CD1F1E-6172-5D4F-B1BC-580082A0015B}" type="sibTrans" cxnId="{F7319192-2F0F-B54A-811C-8DE7991DD2D2}">
      <dgm:prSet/>
      <dgm:spPr/>
      <dgm:t>
        <a:bodyPr/>
        <a:lstStyle/>
        <a:p>
          <a:endParaRPr lang="en-US"/>
        </a:p>
      </dgm:t>
    </dgm:pt>
    <dgm:pt modelId="{7764784B-FEE4-6944-B976-0A68079969A3}">
      <dgm:prSet phldrT="[Text]" custT="1"/>
      <dgm:spPr/>
      <dgm:t>
        <a:bodyPr/>
        <a:lstStyle/>
        <a:p>
          <a:r>
            <a:rPr lang="en-US" sz="2000" dirty="0" smtClean="0"/>
            <a:t>Exploring CS and CT</a:t>
          </a:r>
          <a:endParaRPr lang="en-US" sz="2000" dirty="0"/>
        </a:p>
      </dgm:t>
    </dgm:pt>
    <dgm:pt modelId="{1B2FB72B-496F-7E4D-AFBB-C72F07CDA5D1}" type="parTrans" cxnId="{CE16720C-E85B-B54C-B1E6-991C5B86D57C}">
      <dgm:prSet/>
      <dgm:spPr/>
      <dgm:t>
        <a:bodyPr/>
        <a:lstStyle/>
        <a:p>
          <a:endParaRPr lang="en-US"/>
        </a:p>
      </dgm:t>
    </dgm:pt>
    <dgm:pt modelId="{EBD1004A-CE16-3843-A25C-BF9408956D0B}" type="sibTrans" cxnId="{CE16720C-E85B-B54C-B1E6-991C5B86D57C}">
      <dgm:prSet/>
      <dgm:spPr/>
      <dgm:t>
        <a:bodyPr/>
        <a:lstStyle/>
        <a:p>
          <a:endParaRPr lang="en-US"/>
        </a:p>
      </dgm:t>
    </dgm:pt>
    <dgm:pt modelId="{F9F0520C-A664-5445-B283-A53B2B31AC54}">
      <dgm:prSet phldrT="[Text]" custT="1"/>
      <dgm:spPr/>
      <dgm:t>
        <a:bodyPr/>
        <a:lstStyle/>
        <a:p>
          <a:r>
            <a:rPr lang="en-US" sz="2000" dirty="0" smtClean="0"/>
            <a:t>Boolean Building Blocks</a:t>
          </a:r>
          <a:endParaRPr lang="en-US" sz="2000" dirty="0"/>
        </a:p>
      </dgm:t>
    </dgm:pt>
    <dgm:pt modelId="{EDCFC250-A840-644E-AD57-854B2B37F743}" type="parTrans" cxnId="{4C753FB0-C1FB-2945-B02A-8B42D87090FB}">
      <dgm:prSet/>
      <dgm:spPr/>
      <dgm:t>
        <a:bodyPr/>
        <a:lstStyle/>
        <a:p>
          <a:endParaRPr lang="en-US"/>
        </a:p>
      </dgm:t>
    </dgm:pt>
    <dgm:pt modelId="{7FA3571D-89D1-9E45-A845-218B5F63B659}" type="sibTrans" cxnId="{4C753FB0-C1FB-2945-B02A-8B42D87090FB}">
      <dgm:prSet/>
      <dgm:spPr/>
      <dgm:t>
        <a:bodyPr/>
        <a:lstStyle/>
        <a:p>
          <a:endParaRPr lang="en-US"/>
        </a:p>
      </dgm:t>
    </dgm:pt>
    <dgm:pt modelId="{A7497996-8BE0-E14E-831A-2FB5F049447B}">
      <dgm:prSet phldrT="[Text]" custT="1"/>
      <dgm:spPr/>
      <dgm:t>
        <a:bodyPr/>
        <a:lstStyle/>
        <a:p>
          <a:r>
            <a:rPr lang="en-US" sz="2000" dirty="0" smtClean="0"/>
            <a:t>HPC and Sciences</a:t>
          </a:r>
          <a:endParaRPr lang="en-US" sz="2000" dirty="0"/>
        </a:p>
      </dgm:t>
    </dgm:pt>
    <dgm:pt modelId="{66DF24C5-C206-B547-B6A2-1F95FD71518A}" type="parTrans" cxnId="{B02DA960-460F-F140-A9D1-5C583D4FEF50}">
      <dgm:prSet/>
      <dgm:spPr/>
      <dgm:t>
        <a:bodyPr/>
        <a:lstStyle/>
        <a:p>
          <a:endParaRPr lang="en-US"/>
        </a:p>
      </dgm:t>
    </dgm:pt>
    <dgm:pt modelId="{FDF3BCF8-2933-3F47-B3DD-3A7CD6DEAE56}" type="sibTrans" cxnId="{B02DA960-460F-F140-A9D1-5C583D4FEF50}">
      <dgm:prSet/>
      <dgm:spPr/>
      <dgm:t>
        <a:bodyPr/>
        <a:lstStyle/>
        <a:p>
          <a:endParaRPr lang="en-US"/>
        </a:p>
      </dgm:t>
    </dgm:pt>
    <dgm:pt modelId="{9980E648-7177-D744-97C3-048ED37B1715}">
      <dgm:prSet phldrT="[Text]" custT="1"/>
      <dgm:spPr/>
      <dgm:t>
        <a:bodyPr/>
        <a:lstStyle/>
        <a:p>
          <a:r>
            <a:rPr lang="en-US" sz="2000" dirty="0" smtClean="0"/>
            <a:t>CT and the Sciences</a:t>
          </a:r>
          <a:endParaRPr lang="en-US" sz="2000" dirty="0"/>
        </a:p>
      </dgm:t>
    </dgm:pt>
    <dgm:pt modelId="{987A8235-A2FC-5D4A-991E-9CB123D0C9A3}" type="parTrans" cxnId="{172A74A2-05BB-9443-A67D-1E818E1D24AB}">
      <dgm:prSet/>
      <dgm:spPr/>
      <dgm:t>
        <a:bodyPr/>
        <a:lstStyle/>
        <a:p>
          <a:endParaRPr lang="en-US"/>
        </a:p>
      </dgm:t>
    </dgm:pt>
    <dgm:pt modelId="{1C0FBFA5-2720-1241-AD45-7B36777AE2DF}" type="sibTrans" cxnId="{172A74A2-05BB-9443-A67D-1E818E1D24AB}">
      <dgm:prSet/>
      <dgm:spPr/>
      <dgm:t>
        <a:bodyPr/>
        <a:lstStyle/>
        <a:p>
          <a:endParaRPr lang="en-US"/>
        </a:p>
      </dgm:t>
    </dgm:pt>
    <dgm:pt modelId="{6DE28010-4946-B448-A322-B1D0420C19CA}">
      <dgm:prSet phldrT="[Text]" custT="1"/>
      <dgm:spPr/>
      <dgm:t>
        <a:bodyPr/>
        <a:lstStyle/>
        <a:p>
          <a:r>
            <a:rPr lang="en-US" sz="2000" dirty="0" smtClean="0"/>
            <a:t>Alice</a:t>
          </a:r>
          <a:endParaRPr lang="en-US" sz="2000" dirty="0"/>
        </a:p>
      </dgm:t>
    </dgm:pt>
    <dgm:pt modelId="{9FA2C55C-DBDE-2546-A757-306CA9FAB627}" type="parTrans" cxnId="{67384FC2-F55E-704F-BC58-871AFCA7EA48}">
      <dgm:prSet/>
      <dgm:spPr/>
      <dgm:t>
        <a:bodyPr/>
        <a:lstStyle/>
        <a:p>
          <a:endParaRPr lang="en-US"/>
        </a:p>
      </dgm:t>
    </dgm:pt>
    <dgm:pt modelId="{D57FC1CF-ACDB-E646-A72F-0701E3A7CB15}" type="sibTrans" cxnId="{67384FC2-F55E-704F-BC58-871AFCA7EA48}">
      <dgm:prSet/>
      <dgm:spPr/>
      <dgm:t>
        <a:bodyPr/>
        <a:lstStyle/>
        <a:p>
          <a:endParaRPr lang="en-US"/>
        </a:p>
      </dgm:t>
    </dgm:pt>
    <dgm:pt modelId="{01510E88-4749-5E44-95A4-070CA1AC8160}">
      <dgm:prSet phldrT="[Text]" custT="1"/>
      <dgm:spPr/>
      <dgm:t>
        <a:bodyPr/>
        <a:lstStyle/>
        <a:p>
          <a:r>
            <a:rPr lang="en-US" sz="2000" dirty="0" smtClean="0"/>
            <a:t>AP CS Principles</a:t>
          </a:r>
          <a:endParaRPr lang="en-US" sz="2000" dirty="0"/>
        </a:p>
      </dgm:t>
    </dgm:pt>
    <dgm:pt modelId="{A912020F-20E2-4348-AFCD-A175158B663B}" type="parTrans" cxnId="{6FBD05F4-87D0-A74D-8969-320A276457F7}">
      <dgm:prSet/>
      <dgm:spPr/>
      <dgm:t>
        <a:bodyPr/>
        <a:lstStyle/>
        <a:p>
          <a:endParaRPr lang="en-US"/>
        </a:p>
      </dgm:t>
    </dgm:pt>
    <dgm:pt modelId="{ABBA26AD-30F4-AB46-A287-40FF5BC95692}" type="sibTrans" cxnId="{6FBD05F4-87D0-A74D-8969-320A276457F7}">
      <dgm:prSet/>
      <dgm:spPr/>
      <dgm:t>
        <a:bodyPr/>
        <a:lstStyle/>
        <a:p>
          <a:endParaRPr lang="en-US"/>
        </a:p>
      </dgm:t>
    </dgm:pt>
    <dgm:pt modelId="{ACF1B503-B9B7-EE4D-ABB1-A77E1E983E0D}">
      <dgm:prSet phldrT="[Text]" custT="1"/>
      <dgm:spPr/>
      <dgm:t>
        <a:bodyPr/>
        <a:lstStyle/>
        <a:p>
          <a:r>
            <a:rPr lang="en-US" sz="2000" dirty="0" smtClean="0"/>
            <a:t>Creativity</a:t>
          </a:r>
          <a:endParaRPr lang="en-US" sz="2000" dirty="0"/>
        </a:p>
      </dgm:t>
    </dgm:pt>
    <dgm:pt modelId="{449D92D5-26AD-8F4D-AEC1-4C13BE40A295}" type="parTrans" cxnId="{3ABD357F-0053-CA4D-A022-17CC4BBAEE18}">
      <dgm:prSet/>
      <dgm:spPr/>
      <dgm:t>
        <a:bodyPr/>
        <a:lstStyle/>
        <a:p>
          <a:endParaRPr lang="en-US"/>
        </a:p>
      </dgm:t>
    </dgm:pt>
    <dgm:pt modelId="{59DF9C67-0DE0-FE4E-9712-B531A2BC2335}" type="sibTrans" cxnId="{3ABD357F-0053-CA4D-A022-17CC4BBAEE18}">
      <dgm:prSet/>
      <dgm:spPr/>
      <dgm:t>
        <a:bodyPr/>
        <a:lstStyle/>
        <a:p>
          <a:endParaRPr lang="en-US"/>
        </a:p>
      </dgm:t>
    </dgm:pt>
    <dgm:pt modelId="{BDFFCDCC-1DC6-9C43-A666-29B1916F199C}">
      <dgm:prSet phldrT="[Text]" custT="1"/>
      <dgm:spPr/>
      <dgm:t>
        <a:bodyPr/>
        <a:lstStyle/>
        <a:p>
          <a:r>
            <a:rPr lang="en-US" sz="2000" dirty="0" smtClean="0"/>
            <a:t>Big Data</a:t>
          </a:r>
          <a:endParaRPr lang="en-US" sz="2000" dirty="0"/>
        </a:p>
      </dgm:t>
    </dgm:pt>
    <dgm:pt modelId="{9D3611E3-018B-1244-B53A-C89D3D8B42BB}" type="parTrans" cxnId="{245F85BB-FDEC-5A4C-8F8C-A7A4A6BCEDED}">
      <dgm:prSet/>
      <dgm:spPr/>
      <dgm:t>
        <a:bodyPr/>
        <a:lstStyle/>
        <a:p>
          <a:endParaRPr lang="en-US"/>
        </a:p>
      </dgm:t>
    </dgm:pt>
    <dgm:pt modelId="{978778C6-4529-2F4F-A424-C4F353FA17B6}" type="sibTrans" cxnId="{245F85BB-FDEC-5A4C-8F8C-A7A4A6BCEDED}">
      <dgm:prSet/>
      <dgm:spPr/>
      <dgm:t>
        <a:bodyPr/>
        <a:lstStyle/>
        <a:p>
          <a:endParaRPr lang="en-US"/>
        </a:p>
      </dgm:t>
    </dgm:pt>
    <dgm:pt modelId="{8FCB829E-630A-C444-946D-F7C87E1E00D8}">
      <dgm:prSet phldrT="[Text]" custT="1"/>
      <dgm:spPr/>
      <dgm:t>
        <a:bodyPr/>
        <a:lstStyle/>
        <a:p>
          <a:r>
            <a:rPr lang="en-US" sz="2000" dirty="0" smtClean="0"/>
            <a:t>Scratch</a:t>
          </a:r>
          <a:endParaRPr lang="en-US" sz="2000" dirty="0"/>
        </a:p>
      </dgm:t>
    </dgm:pt>
    <dgm:pt modelId="{54F03BCE-E40B-FE44-92FC-4D6102B3EECB}" type="parTrans" cxnId="{E9A7B7CE-AD53-E34C-93D3-10981F17D849}">
      <dgm:prSet/>
      <dgm:spPr/>
      <dgm:t>
        <a:bodyPr/>
        <a:lstStyle/>
        <a:p>
          <a:endParaRPr lang="en-US"/>
        </a:p>
      </dgm:t>
    </dgm:pt>
    <dgm:pt modelId="{968AD3F3-90E4-7E47-8655-03CA0A4FDA54}" type="sibTrans" cxnId="{E9A7B7CE-AD53-E34C-93D3-10981F17D849}">
      <dgm:prSet/>
      <dgm:spPr/>
      <dgm:t>
        <a:bodyPr/>
        <a:lstStyle/>
        <a:p>
          <a:endParaRPr lang="en-US"/>
        </a:p>
      </dgm:t>
    </dgm:pt>
    <dgm:pt modelId="{7C133141-89CF-1348-BEDF-40D677FB9CFE}">
      <dgm:prSet phldrT="[Text]" custT="1"/>
      <dgm:spPr/>
      <dgm:t>
        <a:bodyPr/>
        <a:lstStyle/>
        <a:p>
          <a:r>
            <a:rPr lang="en-US" sz="2000" dirty="0" smtClean="0"/>
            <a:t>Impact and the Internet</a:t>
          </a:r>
          <a:endParaRPr lang="en-US" sz="2000" dirty="0"/>
        </a:p>
      </dgm:t>
    </dgm:pt>
    <dgm:pt modelId="{DDE62854-47A4-7443-8B85-DF0EAC36C22E}" type="parTrans" cxnId="{B758E3E8-4693-6842-8A35-DC7A5AC1BBFD}">
      <dgm:prSet/>
      <dgm:spPr/>
      <dgm:t>
        <a:bodyPr/>
        <a:lstStyle/>
        <a:p>
          <a:endParaRPr lang="en-US"/>
        </a:p>
      </dgm:t>
    </dgm:pt>
    <dgm:pt modelId="{E9B2D090-9CA2-3448-8407-5D8DB1495619}" type="sibTrans" cxnId="{B758E3E8-4693-6842-8A35-DC7A5AC1BBFD}">
      <dgm:prSet/>
      <dgm:spPr/>
      <dgm:t>
        <a:bodyPr/>
        <a:lstStyle/>
        <a:p>
          <a:endParaRPr lang="en-US"/>
        </a:p>
      </dgm:t>
    </dgm:pt>
    <dgm:pt modelId="{A526AD4E-60A0-0F44-9C44-A7A8590094A4}">
      <dgm:prSet phldrT="[Text]" custT="1"/>
      <dgm:spPr/>
      <dgm:t>
        <a:bodyPr/>
        <a:lstStyle/>
        <a:p>
          <a:r>
            <a:rPr lang="en-US" sz="1600" dirty="0" smtClean="0"/>
            <a:t>Scratch</a:t>
          </a:r>
          <a:endParaRPr lang="en-US" sz="1600" dirty="0"/>
        </a:p>
      </dgm:t>
    </dgm:pt>
    <dgm:pt modelId="{B2459B0B-9AA1-604A-A7FE-F7A61087D4BA}" type="parTrans" cxnId="{727683C0-E426-C74C-8E60-EF97CFF53CF6}">
      <dgm:prSet/>
      <dgm:spPr/>
      <dgm:t>
        <a:bodyPr/>
        <a:lstStyle/>
        <a:p>
          <a:endParaRPr lang="en-US"/>
        </a:p>
      </dgm:t>
    </dgm:pt>
    <dgm:pt modelId="{042999E1-D622-AB43-8DD1-452265A5D1CD}" type="sibTrans" cxnId="{727683C0-E426-C74C-8E60-EF97CFF53CF6}">
      <dgm:prSet/>
      <dgm:spPr/>
      <dgm:t>
        <a:bodyPr/>
        <a:lstStyle/>
        <a:p>
          <a:endParaRPr lang="en-US"/>
        </a:p>
      </dgm:t>
    </dgm:pt>
    <dgm:pt modelId="{5EC617ED-DC42-584A-AA12-C10DAC96F1BE}">
      <dgm:prSet phldrT="[Text]" custT="1"/>
      <dgm:spPr/>
      <dgm:t>
        <a:bodyPr/>
        <a:lstStyle/>
        <a:p>
          <a:r>
            <a:rPr lang="en-US" sz="1600" dirty="0" smtClean="0"/>
            <a:t>State and Curriculum Issues</a:t>
          </a:r>
          <a:endParaRPr lang="en-US" sz="1600" dirty="0"/>
        </a:p>
      </dgm:t>
    </dgm:pt>
    <dgm:pt modelId="{C87F2A27-B623-6E46-8229-DD1BAA1323AC}" type="parTrans" cxnId="{FB5099C1-1590-884D-9AD0-BE23D250DA4B}">
      <dgm:prSet/>
      <dgm:spPr/>
      <dgm:t>
        <a:bodyPr/>
        <a:lstStyle/>
        <a:p>
          <a:endParaRPr lang="en-US"/>
        </a:p>
      </dgm:t>
    </dgm:pt>
    <dgm:pt modelId="{02A4A7DD-7A5A-0D40-AF3C-4945DC300221}" type="sibTrans" cxnId="{FB5099C1-1590-884D-9AD0-BE23D250DA4B}">
      <dgm:prSet/>
      <dgm:spPr/>
      <dgm:t>
        <a:bodyPr/>
        <a:lstStyle/>
        <a:p>
          <a:endParaRPr lang="en-US"/>
        </a:p>
      </dgm:t>
    </dgm:pt>
    <dgm:pt modelId="{6E0B17D5-75CF-AC4D-8B4D-217795352E0D}">
      <dgm:prSet phldrT="[Text]" custT="1"/>
      <dgm:spPr/>
      <dgm:t>
        <a:bodyPr/>
        <a:lstStyle/>
        <a:p>
          <a:r>
            <a:rPr lang="en-US" sz="1600" dirty="0" smtClean="0"/>
            <a:t>Problem/Project-Based Learning and Computational Thinking</a:t>
          </a:r>
          <a:endParaRPr lang="en-US" sz="1600" dirty="0"/>
        </a:p>
      </dgm:t>
    </dgm:pt>
    <dgm:pt modelId="{36154172-57A3-2E43-A2EB-CDCDE664D1F8}" type="parTrans" cxnId="{B69E8F47-0D3C-4645-A338-D68D6117089D}">
      <dgm:prSet/>
      <dgm:spPr/>
      <dgm:t>
        <a:bodyPr/>
        <a:lstStyle/>
        <a:p>
          <a:endParaRPr lang="en-US"/>
        </a:p>
      </dgm:t>
    </dgm:pt>
    <dgm:pt modelId="{11D57F33-ECAA-3F47-B5E0-E269A27775E9}" type="sibTrans" cxnId="{B69E8F47-0D3C-4645-A338-D68D6117089D}">
      <dgm:prSet/>
      <dgm:spPr/>
      <dgm:t>
        <a:bodyPr/>
        <a:lstStyle/>
        <a:p>
          <a:endParaRPr lang="en-US"/>
        </a:p>
      </dgm:t>
    </dgm:pt>
    <dgm:pt modelId="{D60CF474-94A7-A94B-A38B-2E981F97CCBA}">
      <dgm:prSet phldrT="[Text]" custT="1"/>
      <dgm:spPr/>
      <dgm:t>
        <a:bodyPr/>
        <a:lstStyle/>
        <a:p>
          <a:r>
            <a:rPr lang="en-US" sz="1800" b="1" dirty="0" err="1" smtClean="0"/>
            <a:t>TechSpots</a:t>
          </a:r>
          <a:endParaRPr lang="en-US" sz="1800" b="1" dirty="0"/>
        </a:p>
      </dgm:t>
    </dgm:pt>
    <dgm:pt modelId="{A2104EE6-9D4A-8C40-9A6F-589174AF9352}" type="parTrans" cxnId="{7F2F583E-8396-AF4E-BFAE-4AD8A2BB935B}">
      <dgm:prSet/>
      <dgm:spPr/>
      <dgm:t>
        <a:bodyPr/>
        <a:lstStyle/>
        <a:p>
          <a:endParaRPr lang="en-US"/>
        </a:p>
      </dgm:t>
    </dgm:pt>
    <dgm:pt modelId="{09F219B2-9AF0-B245-83EB-001D69E50B24}" type="sibTrans" cxnId="{7F2F583E-8396-AF4E-BFAE-4AD8A2BB935B}">
      <dgm:prSet/>
      <dgm:spPr/>
      <dgm:t>
        <a:bodyPr/>
        <a:lstStyle/>
        <a:p>
          <a:endParaRPr lang="en-US"/>
        </a:p>
      </dgm:t>
    </dgm:pt>
    <dgm:pt modelId="{5F274F16-765A-5E4D-BDC7-E16D51730BA2}">
      <dgm:prSet phldrT="[Text]" custT="1"/>
      <dgm:spPr/>
      <dgm:t>
        <a:bodyPr/>
        <a:lstStyle/>
        <a:p>
          <a:r>
            <a:rPr lang="en-US" sz="1800" b="1" dirty="0" smtClean="0"/>
            <a:t>Lesson Planning</a:t>
          </a:r>
          <a:endParaRPr lang="en-US" sz="1800" b="1" dirty="0"/>
        </a:p>
      </dgm:t>
    </dgm:pt>
    <dgm:pt modelId="{204688B9-1FD1-074C-AFF9-31A1B53BCA5B}" type="parTrans" cxnId="{640D687E-4DDE-9B46-809B-9485A0C1E640}">
      <dgm:prSet/>
      <dgm:spPr/>
      <dgm:t>
        <a:bodyPr/>
        <a:lstStyle/>
        <a:p>
          <a:endParaRPr lang="en-US"/>
        </a:p>
      </dgm:t>
    </dgm:pt>
    <dgm:pt modelId="{9C757B12-236F-5741-9D7E-4C59E4EA823E}" type="sibTrans" cxnId="{640D687E-4DDE-9B46-809B-9485A0C1E640}">
      <dgm:prSet/>
      <dgm:spPr/>
      <dgm:t>
        <a:bodyPr/>
        <a:lstStyle/>
        <a:p>
          <a:endParaRPr lang="en-US"/>
        </a:p>
      </dgm:t>
    </dgm:pt>
    <dgm:pt modelId="{FAE6F626-7DF4-1045-B6EF-BDB9F555BE92}">
      <dgm:prSet phldrT="[Text]" custT="1"/>
      <dgm:spPr/>
      <dgm:t>
        <a:bodyPr/>
        <a:lstStyle/>
        <a:p>
          <a:r>
            <a:rPr lang="en-US" sz="1600" dirty="0" smtClean="0"/>
            <a:t>Google Keynote</a:t>
          </a:r>
          <a:endParaRPr lang="en-US" sz="1600" dirty="0"/>
        </a:p>
      </dgm:t>
    </dgm:pt>
    <dgm:pt modelId="{03C35FC4-9E26-A246-8BDD-E41442D8C9DD}" type="parTrans" cxnId="{E0F68D0D-C955-704A-A2D9-0D708A30D2F3}">
      <dgm:prSet/>
      <dgm:spPr/>
      <dgm:t>
        <a:bodyPr/>
        <a:lstStyle/>
        <a:p>
          <a:endParaRPr lang="en-US"/>
        </a:p>
      </dgm:t>
    </dgm:pt>
    <dgm:pt modelId="{566DDA11-4A2F-314E-A5CB-39A3182A2F1A}" type="sibTrans" cxnId="{E0F68D0D-C955-704A-A2D9-0D708A30D2F3}">
      <dgm:prSet/>
      <dgm:spPr/>
      <dgm:t>
        <a:bodyPr/>
        <a:lstStyle/>
        <a:p>
          <a:endParaRPr lang="en-US"/>
        </a:p>
      </dgm:t>
    </dgm:pt>
    <dgm:pt modelId="{B8EC92D6-1E87-0546-836C-2151EE6ABA96}">
      <dgm:prSet phldrT="[Text]" custT="1"/>
      <dgm:spPr/>
      <dgm:t>
        <a:bodyPr/>
        <a:lstStyle/>
        <a:p>
          <a:r>
            <a:rPr lang="en-US" sz="1600" dirty="0" smtClean="0"/>
            <a:t>Careers Panel</a:t>
          </a:r>
          <a:endParaRPr lang="en-US" sz="1600" dirty="0"/>
        </a:p>
      </dgm:t>
    </dgm:pt>
    <dgm:pt modelId="{215C0B52-BC39-2942-B82E-BD143663DB46}" type="parTrans" cxnId="{3DD34A48-0CD7-6A43-B476-091D00A642F2}">
      <dgm:prSet/>
      <dgm:spPr/>
      <dgm:t>
        <a:bodyPr/>
        <a:lstStyle/>
        <a:p>
          <a:endParaRPr lang="en-US"/>
        </a:p>
      </dgm:t>
    </dgm:pt>
    <dgm:pt modelId="{CFA8C453-07F5-5942-90CE-323C67EDE5CC}" type="sibTrans" cxnId="{3DD34A48-0CD7-6A43-B476-091D00A642F2}">
      <dgm:prSet/>
      <dgm:spPr/>
      <dgm:t>
        <a:bodyPr/>
        <a:lstStyle/>
        <a:p>
          <a:endParaRPr lang="en-US"/>
        </a:p>
      </dgm:t>
    </dgm:pt>
    <dgm:pt modelId="{0DE36A6F-630A-2E4C-BB48-3081E74B180D}" type="pres">
      <dgm:prSet presAssocID="{8E08D195-C721-7940-B819-0161916F93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794A40-D895-CB49-A2CD-FE7BCA47D98A}" type="pres">
      <dgm:prSet presAssocID="{B08B674E-4F07-7448-94FE-46D18F4CA3A9}" presName="composite" presStyleCnt="0"/>
      <dgm:spPr/>
    </dgm:pt>
    <dgm:pt modelId="{BC0069FE-2779-A348-AC63-787DFD0CE40A}" type="pres">
      <dgm:prSet presAssocID="{B08B674E-4F07-7448-94FE-46D18F4CA3A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38A1EE-3B70-DB40-9D16-53409AF4B944}" type="pres">
      <dgm:prSet presAssocID="{B08B674E-4F07-7448-94FE-46D18F4CA3A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7E0E7-7126-C240-9CAB-61A56C5E4650}" type="pres">
      <dgm:prSet presAssocID="{3E119D57-3BBA-4742-BF74-65D1FFD02722}" presName="space" presStyleCnt="0"/>
      <dgm:spPr/>
    </dgm:pt>
    <dgm:pt modelId="{AE45AE09-B3D2-B346-8E55-31E9DF776264}" type="pres">
      <dgm:prSet presAssocID="{D1A9E2AD-E3EB-7C41-91E6-93067BEA42BE}" presName="composite" presStyleCnt="0"/>
      <dgm:spPr/>
    </dgm:pt>
    <dgm:pt modelId="{5AF37458-25F2-5F4D-AF88-CDCBE09DA394}" type="pres">
      <dgm:prSet presAssocID="{D1A9E2AD-E3EB-7C41-91E6-93067BEA42B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18EC2-BB1B-0540-A076-7D3DD742690D}" type="pres">
      <dgm:prSet presAssocID="{D1A9E2AD-E3EB-7C41-91E6-93067BEA42B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A8937-2C28-3B4D-A3E9-6D7A84EE4D4B}" type="pres">
      <dgm:prSet presAssocID="{13EC9E6F-85F1-C948-8BE7-FFDD540DA75F}" presName="space" presStyleCnt="0"/>
      <dgm:spPr/>
    </dgm:pt>
    <dgm:pt modelId="{DD346343-5C1D-A841-890C-2040303883A5}" type="pres">
      <dgm:prSet presAssocID="{EFE96B0D-02BE-F647-AAEE-E3544B9699B6}" presName="composite" presStyleCnt="0"/>
      <dgm:spPr/>
    </dgm:pt>
    <dgm:pt modelId="{57878751-46D9-AE4C-AA5E-3FF33C88B249}" type="pres">
      <dgm:prSet presAssocID="{EFE96B0D-02BE-F647-AAEE-E3544B9699B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246AE9-1629-2741-A7FE-82B59AB423DA}" type="pres">
      <dgm:prSet presAssocID="{EFE96B0D-02BE-F647-AAEE-E3544B9699B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0D687E-4DDE-9B46-809B-9485A0C1E640}" srcId="{D1A9E2AD-E3EB-7C41-91E6-93067BEA42BE}" destId="{5F274F16-765A-5E4D-BDC7-E16D51730BA2}" srcOrd="7" destOrd="0" parTransId="{204688B9-1FD1-074C-AFF9-31A1B53BCA5B}" sibTransId="{9C757B12-236F-5741-9D7E-4C59E4EA823E}"/>
    <dgm:cxn modelId="{ACC2CDE3-39A4-724C-BE55-0B4A6476D866}" type="presOf" srcId="{D60CF474-94A7-A94B-A38B-2E981F97CCBA}" destId="{73618EC2-BB1B-0540-A076-7D3DD742690D}" srcOrd="0" destOrd="6" presId="urn:microsoft.com/office/officeart/2005/8/layout/hList1"/>
    <dgm:cxn modelId="{67384FC2-F55E-704F-BC58-871AFCA7EA48}" srcId="{B08B674E-4F07-7448-94FE-46D18F4CA3A9}" destId="{6DE28010-4946-B448-A322-B1D0420C19CA}" srcOrd="4" destOrd="0" parTransId="{9FA2C55C-DBDE-2546-A757-306CA9FAB627}" sibTransId="{D57FC1CF-ACDB-E646-A72F-0701E3A7CB15}"/>
    <dgm:cxn modelId="{172A74A2-05BB-9443-A67D-1E818E1D24AB}" srcId="{B08B674E-4F07-7448-94FE-46D18F4CA3A9}" destId="{9980E648-7177-D744-97C3-048ED37B1715}" srcOrd="3" destOrd="0" parTransId="{987A8235-A2FC-5D4A-991E-9CB123D0C9A3}" sibTransId="{1C0FBFA5-2720-1241-AD45-7B36777AE2DF}"/>
    <dgm:cxn modelId="{6FBD05F4-87D0-A74D-8969-320A276457F7}" srcId="{EFE96B0D-02BE-F647-AAEE-E3544B9699B6}" destId="{01510E88-4749-5E44-95A4-070CA1AC8160}" srcOrd="0" destOrd="0" parTransId="{A912020F-20E2-4348-AFCD-A175158B663B}" sibTransId="{ABBA26AD-30F4-AB46-A287-40FF5BC95692}"/>
    <dgm:cxn modelId="{E9A7B7CE-AD53-E34C-93D3-10981F17D849}" srcId="{EFE96B0D-02BE-F647-AAEE-E3544B9699B6}" destId="{8FCB829E-630A-C444-946D-F7C87E1E00D8}" srcOrd="3" destOrd="0" parTransId="{54F03BCE-E40B-FE44-92FC-4D6102B3EECB}" sibTransId="{968AD3F3-90E4-7E47-8655-03CA0A4FDA54}"/>
    <dgm:cxn modelId="{984E76E4-F1A1-C643-B0EF-D14D699E25FF}" srcId="{D1A9E2AD-E3EB-7C41-91E6-93067BEA42BE}" destId="{7C74167A-BF7A-EC4C-B57C-6A383EE561E9}" srcOrd="0" destOrd="0" parTransId="{73CDD211-A1AC-2844-983E-F66A2D301910}" sibTransId="{FB1D0BF9-908E-464D-988E-DAEB71FD7C06}"/>
    <dgm:cxn modelId="{727683C0-E426-C74C-8E60-EF97CFF53CF6}" srcId="{D1A9E2AD-E3EB-7C41-91E6-93067BEA42BE}" destId="{A526AD4E-60A0-0F44-9C44-A7A8590094A4}" srcOrd="1" destOrd="0" parTransId="{B2459B0B-9AA1-604A-A7FE-F7A61087D4BA}" sibTransId="{042999E1-D622-AB43-8DD1-452265A5D1CD}"/>
    <dgm:cxn modelId="{0BE2A38B-F9BE-2149-A343-812F96C7BBA8}" type="presOf" srcId="{01510E88-4749-5E44-95A4-070CA1AC8160}" destId="{53246AE9-1629-2741-A7FE-82B59AB423DA}" srcOrd="0" destOrd="0" presId="urn:microsoft.com/office/officeart/2005/8/layout/hList1"/>
    <dgm:cxn modelId="{3ABD357F-0053-CA4D-A022-17CC4BBAEE18}" srcId="{EFE96B0D-02BE-F647-AAEE-E3544B9699B6}" destId="{ACF1B503-B9B7-EE4D-ABB1-A77E1E983E0D}" srcOrd="1" destOrd="0" parTransId="{449D92D5-26AD-8F4D-AEC1-4C13BE40A295}" sibTransId="{59DF9C67-0DE0-FE4E-9712-B531A2BC2335}"/>
    <dgm:cxn modelId="{18F37D30-5DE2-8C45-B416-C499F488C160}" type="presOf" srcId="{D1A9E2AD-E3EB-7C41-91E6-93067BEA42BE}" destId="{5AF37458-25F2-5F4D-AF88-CDCBE09DA394}" srcOrd="0" destOrd="0" presId="urn:microsoft.com/office/officeart/2005/8/layout/hList1"/>
    <dgm:cxn modelId="{6CFF2309-85E2-2442-AAB9-28AD2C511467}" type="presOf" srcId="{5EC617ED-DC42-584A-AA12-C10DAC96F1BE}" destId="{73618EC2-BB1B-0540-A076-7D3DD742690D}" srcOrd="0" destOrd="2" presId="urn:microsoft.com/office/officeart/2005/8/layout/hList1"/>
    <dgm:cxn modelId="{5C3E95EC-7AA1-7244-BAEF-C6BA38576607}" type="presOf" srcId="{5F274F16-765A-5E4D-BDC7-E16D51730BA2}" destId="{73618EC2-BB1B-0540-A076-7D3DD742690D}" srcOrd="0" destOrd="7" presId="urn:microsoft.com/office/officeart/2005/8/layout/hList1"/>
    <dgm:cxn modelId="{B02DA960-460F-F140-A9D1-5C583D4FEF50}" srcId="{B08B674E-4F07-7448-94FE-46D18F4CA3A9}" destId="{A7497996-8BE0-E14E-831A-2FB5F049447B}" srcOrd="2" destOrd="0" parTransId="{66DF24C5-C206-B547-B6A2-1F95FD71518A}" sibTransId="{FDF3BCF8-2933-3F47-B3DD-3A7CD6DEAE56}"/>
    <dgm:cxn modelId="{964E35B0-EB76-5741-80C5-A076D283428C}" type="presOf" srcId="{ACF1B503-B9B7-EE4D-ABB1-A77E1E983E0D}" destId="{53246AE9-1629-2741-A7FE-82B59AB423DA}" srcOrd="0" destOrd="1" presId="urn:microsoft.com/office/officeart/2005/8/layout/hList1"/>
    <dgm:cxn modelId="{CE16720C-E85B-B54C-B1E6-991C5B86D57C}" srcId="{B08B674E-4F07-7448-94FE-46D18F4CA3A9}" destId="{7764784B-FEE4-6944-B976-0A68079969A3}" srcOrd="0" destOrd="0" parTransId="{1B2FB72B-496F-7E4D-AFBB-C72F07CDA5D1}" sibTransId="{EBD1004A-CE16-3843-A25C-BF9408956D0B}"/>
    <dgm:cxn modelId="{5DD24D00-BE51-7847-B277-38362B73602F}" type="presOf" srcId="{B8EC92D6-1E87-0546-836C-2151EE6ABA96}" destId="{73618EC2-BB1B-0540-A076-7D3DD742690D}" srcOrd="0" destOrd="4" presId="urn:microsoft.com/office/officeart/2005/8/layout/hList1"/>
    <dgm:cxn modelId="{05B6FBC3-7DBA-4B4A-B7B0-E4BDC821EBCB}" type="presOf" srcId="{7C133141-89CF-1348-BEDF-40D677FB9CFE}" destId="{53246AE9-1629-2741-A7FE-82B59AB423DA}" srcOrd="0" destOrd="4" presId="urn:microsoft.com/office/officeart/2005/8/layout/hList1"/>
    <dgm:cxn modelId="{DF719C0B-FB26-5749-A82C-F0BDF4E4D300}" type="presOf" srcId="{EFE96B0D-02BE-F647-AAEE-E3544B9699B6}" destId="{57878751-46D9-AE4C-AA5E-3FF33C88B249}" srcOrd="0" destOrd="0" presId="urn:microsoft.com/office/officeart/2005/8/layout/hList1"/>
    <dgm:cxn modelId="{3DD34A48-0CD7-6A43-B476-091D00A642F2}" srcId="{D1A9E2AD-E3EB-7C41-91E6-93067BEA42BE}" destId="{B8EC92D6-1E87-0546-836C-2151EE6ABA96}" srcOrd="4" destOrd="0" parTransId="{215C0B52-BC39-2942-B82E-BD143663DB46}" sibTransId="{CFA8C453-07F5-5942-90CE-323C67EDE5CC}"/>
    <dgm:cxn modelId="{C292FFF9-5F8E-1E4A-8982-A273275BD00B}" srcId="{8E08D195-C721-7940-B819-0161916F9343}" destId="{D1A9E2AD-E3EB-7C41-91E6-93067BEA42BE}" srcOrd="1" destOrd="0" parTransId="{CA6F1BCD-6885-5147-A350-D617EA0B8153}" sibTransId="{13EC9E6F-85F1-C948-8BE7-FFDD540DA75F}"/>
    <dgm:cxn modelId="{245F85BB-FDEC-5A4C-8F8C-A7A4A6BCEDED}" srcId="{EFE96B0D-02BE-F647-AAEE-E3544B9699B6}" destId="{BDFFCDCC-1DC6-9C43-A666-29B1916F199C}" srcOrd="2" destOrd="0" parTransId="{9D3611E3-018B-1244-B53A-C89D3D8B42BB}" sibTransId="{978778C6-4529-2F4F-A424-C4F353FA17B6}"/>
    <dgm:cxn modelId="{3EAD7890-2C92-9C4B-8D94-BEBFF147F90E}" type="presOf" srcId="{A526AD4E-60A0-0F44-9C44-A7A8590094A4}" destId="{73618EC2-BB1B-0540-A076-7D3DD742690D}" srcOrd="0" destOrd="1" presId="urn:microsoft.com/office/officeart/2005/8/layout/hList1"/>
    <dgm:cxn modelId="{4C753FB0-C1FB-2945-B02A-8B42D87090FB}" srcId="{B08B674E-4F07-7448-94FE-46D18F4CA3A9}" destId="{F9F0520C-A664-5445-B283-A53B2B31AC54}" srcOrd="1" destOrd="0" parTransId="{EDCFC250-A840-644E-AD57-854B2B37F743}" sibTransId="{7FA3571D-89D1-9E45-A845-218B5F63B659}"/>
    <dgm:cxn modelId="{7D766947-7B1C-FE4F-8A07-08878EF48CBC}" type="presOf" srcId="{A7497996-8BE0-E14E-831A-2FB5F049447B}" destId="{8538A1EE-3B70-DB40-9D16-53409AF4B944}" srcOrd="0" destOrd="2" presId="urn:microsoft.com/office/officeart/2005/8/layout/hList1"/>
    <dgm:cxn modelId="{DA532ABE-6385-EC49-B2BE-F495A723B910}" type="presOf" srcId="{8E08D195-C721-7940-B819-0161916F9343}" destId="{0DE36A6F-630A-2E4C-BB48-3081E74B180D}" srcOrd="0" destOrd="0" presId="urn:microsoft.com/office/officeart/2005/8/layout/hList1"/>
    <dgm:cxn modelId="{F7319192-2F0F-B54A-811C-8DE7991DD2D2}" srcId="{8E08D195-C721-7940-B819-0161916F9343}" destId="{EFE96B0D-02BE-F647-AAEE-E3544B9699B6}" srcOrd="2" destOrd="0" parTransId="{76E27DB1-64EE-C34D-9104-14BF630E35A7}" sibTransId="{D2CD1F1E-6172-5D4F-B1BC-580082A0015B}"/>
    <dgm:cxn modelId="{089F7030-44DA-5A46-BB92-30596A73D0F4}" type="presOf" srcId="{6E0B17D5-75CF-AC4D-8B4D-217795352E0D}" destId="{73618EC2-BB1B-0540-A076-7D3DD742690D}" srcOrd="0" destOrd="3" presId="urn:microsoft.com/office/officeart/2005/8/layout/hList1"/>
    <dgm:cxn modelId="{0B2BB328-62CA-3946-B12E-A911A5BABD06}" type="presOf" srcId="{7764784B-FEE4-6944-B976-0A68079969A3}" destId="{8538A1EE-3B70-DB40-9D16-53409AF4B944}" srcOrd="0" destOrd="0" presId="urn:microsoft.com/office/officeart/2005/8/layout/hList1"/>
    <dgm:cxn modelId="{65FAAFC1-8068-774B-AB45-4F0DAB70EBC5}" type="presOf" srcId="{BDFFCDCC-1DC6-9C43-A666-29B1916F199C}" destId="{53246AE9-1629-2741-A7FE-82B59AB423DA}" srcOrd="0" destOrd="2" presId="urn:microsoft.com/office/officeart/2005/8/layout/hList1"/>
    <dgm:cxn modelId="{FB5099C1-1590-884D-9AD0-BE23D250DA4B}" srcId="{D1A9E2AD-E3EB-7C41-91E6-93067BEA42BE}" destId="{5EC617ED-DC42-584A-AA12-C10DAC96F1BE}" srcOrd="2" destOrd="0" parTransId="{C87F2A27-B623-6E46-8229-DD1BAA1323AC}" sibTransId="{02A4A7DD-7A5A-0D40-AF3C-4945DC300221}"/>
    <dgm:cxn modelId="{CA801224-FD59-3042-8265-1626A5EE2890}" srcId="{8E08D195-C721-7940-B819-0161916F9343}" destId="{B08B674E-4F07-7448-94FE-46D18F4CA3A9}" srcOrd="0" destOrd="0" parTransId="{DB51DE1B-C130-F444-912E-F8CEEDDC2FCE}" sibTransId="{3E119D57-3BBA-4742-BF74-65D1FFD02722}"/>
    <dgm:cxn modelId="{B5975550-01F7-A24A-8F74-9BDF170E69EB}" type="presOf" srcId="{8FCB829E-630A-C444-946D-F7C87E1E00D8}" destId="{53246AE9-1629-2741-A7FE-82B59AB423DA}" srcOrd="0" destOrd="3" presId="urn:microsoft.com/office/officeart/2005/8/layout/hList1"/>
    <dgm:cxn modelId="{D9E3F381-BC6A-9040-8C26-10E509563C82}" type="presOf" srcId="{FAE6F626-7DF4-1045-B6EF-BDB9F555BE92}" destId="{73618EC2-BB1B-0540-A076-7D3DD742690D}" srcOrd="0" destOrd="5" presId="urn:microsoft.com/office/officeart/2005/8/layout/hList1"/>
    <dgm:cxn modelId="{DA2589A0-4323-924F-A49D-A2C9ED1E316E}" type="presOf" srcId="{7C74167A-BF7A-EC4C-B57C-6A383EE561E9}" destId="{73618EC2-BB1B-0540-A076-7D3DD742690D}" srcOrd="0" destOrd="0" presId="urn:microsoft.com/office/officeart/2005/8/layout/hList1"/>
    <dgm:cxn modelId="{442E5E21-7F8D-1241-A7FD-81B759241C12}" type="presOf" srcId="{6DE28010-4946-B448-A322-B1D0420C19CA}" destId="{8538A1EE-3B70-DB40-9D16-53409AF4B944}" srcOrd="0" destOrd="4" presId="urn:microsoft.com/office/officeart/2005/8/layout/hList1"/>
    <dgm:cxn modelId="{7F2F583E-8396-AF4E-BFAE-4AD8A2BB935B}" srcId="{D1A9E2AD-E3EB-7C41-91E6-93067BEA42BE}" destId="{D60CF474-94A7-A94B-A38B-2E981F97CCBA}" srcOrd="6" destOrd="0" parTransId="{A2104EE6-9D4A-8C40-9A6F-589174AF9352}" sibTransId="{09F219B2-9AF0-B245-83EB-001D69E50B24}"/>
    <dgm:cxn modelId="{2FEBCF11-5DFE-8846-961F-261B21C5231B}" type="presOf" srcId="{9980E648-7177-D744-97C3-048ED37B1715}" destId="{8538A1EE-3B70-DB40-9D16-53409AF4B944}" srcOrd="0" destOrd="3" presId="urn:microsoft.com/office/officeart/2005/8/layout/hList1"/>
    <dgm:cxn modelId="{9883E4E0-003F-B443-ABA3-C6D1B44C72EF}" type="presOf" srcId="{B08B674E-4F07-7448-94FE-46D18F4CA3A9}" destId="{BC0069FE-2779-A348-AC63-787DFD0CE40A}" srcOrd="0" destOrd="0" presId="urn:microsoft.com/office/officeart/2005/8/layout/hList1"/>
    <dgm:cxn modelId="{95B7636E-D860-FC47-8951-C39A6989DDA4}" type="presOf" srcId="{F9F0520C-A664-5445-B283-A53B2B31AC54}" destId="{8538A1EE-3B70-DB40-9D16-53409AF4B944}" srcOrd="0" destOrd="1" presId="urn:microsoft.com/office/officeart/2005/8/layout/hList1"/>
    <dgm:cxn modelId="{B758E3E8-4693-6842-8A35-DC7A5AC1BBFD}" srcId="{EFE96B0D-02BE-F647-AAEE-E3544B9699B6}" destId="{7C133141-89CF-1348-BEDF-40D677FB9CFE}" srcOrd="4" destOrd="0" parTransId="{DDE62854-47A4-7443-8B85-DF0EAC36C22E}" sibTransId="{E9B2D090-9CA2-3448-8407-5D8DB1495619}"/>
    <dgm:cxn modelId="{E0F68D0D-C955-704A-A2D9-0D708A30D2F3}" srcId="{D1A9E2AD-E3EB-7C41-91E6-93067BEA42BE}" destId="{FAE6F626-7DF4-1045-B6EF-BDB9F555BE92}" srcOrd="5" destOrd="0" parTransId="{03C35FC4-9E26-A246-8BDD-E41442D8C9DD}" sibTransId="{566DDA11-4A2F-314E-A5CB-39A3182A2F1A}"/>
    <dgm:cxn modelId="{B69E8F47-0D3C-4645-A338-D68D6117089D}" srcId="{D1A9E2AD-E3EB-7C41-91E6-93067BEA42BE}" destId="{6E0B17D5-75CF-AC4D-8B4D-217795352E0D}" srcOrd="3" destOrd="0" parTransId="{36154172-57A3-2E43-A2EB-CDCDE664D1F8}" sibTransId="{11D57F33-ECAA-3F47-B5E0-E269A27775E9}"/>
    <dgm:cxn modelId="{C1BFC6A5-F9FD-AC48-B7B9-71FE9DB7C5D0}" type="presParOf" srcId="{0DE36A6F-630A-2E4C-BB48-3081E74B180D}" destId="{D0794A40-D895-CB49-A2CD-FE7BCA47D98A}" srcOrd="0" destOrd="0" presId="urn:microsoft.com/office/officeart/2005/8/layout/hList1"/>
    <dgm:cxn modelId="{54AB9983-A2C0-BE49-9B25-848A8C1889F0}" type="presParOf" srcId="{D0794A40-D895-CB49-A2CD-FE7BCA47D98A}" destId="{BC0069FE-2779-A348-AC63-787DFD0CE40A}" srcOrd="0" destOrd="0" presId="urn:microsoft.com/office/officeart/2005/8/layout/hList1"/>
    <dgm:cxn modelId="{0B4415C5-DBFD-4D42-BF02-C6F46786242B}" type="presParOf" srcId="{D0794A40-D895-CB49-A2CD-FE7BCA47D98A}" destId="{8538A1EE-3B70-DB40-9D16-53409AF4B944}" srcOrd="1" destOrd="0" presId="urn:microsoft.com/office/officeart/2005/8/layout/hList1"/>
    <dgm:cxn modelId="{993C13B4-4AEB-864A-8BFB-50456E38BE16}" type="presParOf" srcId="{0DE36A6F-630A-2E4C-BB48-3081E74B180D}" destId="{C187E0E7-7126-C240-9CAB-61A56C5E4650}" srcOrd="1" destOrd="0" presId="urn:microsoft.com/office/officeart/2005/8/layout/hList1"/>
    <dgm:cxn modelId="{D43F8614-E8DC-2043-8EB3-B3314AE6C486}" type="presParOf" srcId="{0DE36A6F-630A-2E4C-BB48-3081E74B180D}" destId="{AE45AE09-B3D2-B346-8E55-31E9DF776264}" srcOrd="2" destOrd="0" presId="urn:microsoft.com/office/officeart/2005/8/layout/hList1"/>
    <dgm:cxn modelId="{02428565-27EA-4E4B-9416-8960B40E690E}" type="presParOf" srcId="{AE45AE09-B3D2-B346-8E55-31E9DF776264}" destId="{5AF37458-25F2-5F4D-AF88-CDCBE09DA394}" srcOrd="0" destOrd="0" presId="urn:microsoft.com/office/officeart/2005/8/layout/hList1"/>
    <dgm:cxn modelId="{5E0B5A2C-0A56-2247-AFB0-C7F34AE10E3E}" type="presParOf" srcId="{AE45AE09-B3D2-B346-8E55-31E9DF776264}" destId="{73618EC2-BB1B-0540-A076-7D3DD742690D}" srcOrd="1" destOrd="0" presId="urn:microsoft.com/office/officeart/2005/8/layout/hList1"/>
    <dgm:cxn modelId="{94A9A4E3-FA75-F04B-B88E-87C8E718ECC0}" type="presParOf" srcId="{0DE36A6F-630A-2E4C-BB48-3081E74B180D}" destId="{FD6A8937-2C28-3B4D-A3E9-6D7A84EE4D4B}" srcOrd="3" destOrd="0" presId="urn:microsoft.com/office/officeart/2005/8/layout/hList1"/>
    <dgm:cxn modelId="{CC882D15-4028-1840-8509-45CB5B28789D}" type="presParOf" srcId="{0DE36A6F-630A-2E4C-BB48-3081E74B180D}" destId="{DD346343-5C1D-A841-890C-2040303883A5}" srcOrd="4" destOrd="0" presId="urn:microsoft.com/office/officeart/2005/8/layout/hList1"/>
    <dgm:cxn modelId="{634A3AB6-710D-2743-A678-A04D5831349B}" type="presParOf" srcId="{DD346343-5C1D-A841-890C-2040303883A5}" destId="{57878751-46D9-AE4C-AA5E-3FF33C88B249}" srcOrd="0" destOrd="0" presId="urn:microsoft.com/office/officeart/2005/8/layout/hList1"/>
    <dgm:cxn modelId="{87580593-996B-234A-A0DD-94AE3C256CB9}" type="presParOf" srcId="{DD346343-5C1D-A841-890C-2040303883A5}" destId="{53246AE9-1629-2741-A7FE-82B59AB423D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F3541E-84FB-A141-AD59-94BCBB99F6EA}" type="doc">
      <dgm:prSet loTypeId="urn:microsoft.com/office/officeart/2005/8/layout/pyramid1" loCatId="" qsTypeId="urn:microsoft.com/office/officeart/2005/8/quickstyle/simple4" qsCatId="simple" csTypeId="urn:microsoft.com/office/officeart/2005/8/colors/accent1_2" csCatId="accent1" phldr="1"/>
      <dgm:spPr/>
    </dgm:pt>
    <dgm:pt modelId="{224A5838-6983-5740-81C7-00675A7FEF80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9FD30D"/>
        </a:solidFill>
      </dgm:spPr>
      <dgm:t>
        <a:bodyPr/>
        <a:lstStyle/>
        <a:p>
          <a:r>
            <a:rPr lang="en-US" dirty="0" smtClean="0"/>
            <a:t>Evaluation</a:t>
          </a:r>
          <a:endParaRPr lang="en-US" dirty="0"/>
        </a:p>
      </dgm:t>
    </dgm:pt>
    <dgm:pt modelId="{E88A0CEA-DEEC-5446-901D-30FFEC998FA5}" type="parTrans" cxnId="{7B58594A-5058-8948-9FF3-CF2C417D0239}">
      <dgm:prSet/>
      <dgm:spPr/>
      <dgm:t>
        <a:bodyPr/>
        <a:lstStyle/>
        <a:p>
          <a:endParaRPr lang="en-US"/>
        </a:p>
      </dgm:t>
    </dgm:pt>
    <dgm:pt modelId="{05F802E9-E883-B142-846B-CBA74CC789C3}" type="sibTrans" cxnId="{7B58594A-5058-8948-9FF3-CF2C417D0239}">
      <dgm:prSet/>
      <dgm:spPr/>
      <dgm:t>
        <a:bodyPr/>
        <a:lstStyle/>
        <a:p>
          <a:endParaRPr lang="en-US"/>
        </a:p>
      </dgm:t>
    </dgm:pt>
    <dgm:pt modelId="{D174002A-789B-C043-B739-8EA37E412F9A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Comprehension</a:t>
          </a:r>
          <a:endParaRPr lang="en-US" dirty="0"/>
        </a:p>
      </dgm:t>
    </dgm:pt>
    <dgm:pt modelId="{8629593B-AD0B-2F4C-AB63-BC7D68F54416}" type="parTrans" cxnId="{C21A4CE3-962F-6C4A-AC83-AACAA6C487F5}">
      <dgm:prSet/>
      <dgm:spPr/>
      <dgm:t>
        <a:bodyPr/>
        <a:lstStyle/>
        <a:p>
          <a:endParaRPr lang="en-US"/>
        </a:p>
      </dgm:t>
    </dgm:pt>
    <dgm:pt modelId="{C7C9BD92-2F86-004B-A7C7-455C6461D058}" type="sibTrans" cxnId="{C21A4CE3-962F-6C4A-AC83-AACAA6C487F5}">
      <dgm:prSet/>
      <dgm:spPr/>
      <dgm:t>
        <a:bodyPr/>
        <a:lstStyle/>
        <a:p>
          <a:endParaRPr lang="en-US"/>
        </a:p>
      </dgm:t>
    </dgm:pt>
    <dgm:pt modelId="{E951F245-34C7-F841-B63D-27CB3586E447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Knowledge</a:t>
          </a:r>
          <a:endParaRPr lang="en-US" dirty="0"/>
        </a:p>
      </dgm:t>
    </dgm:pt>
    <dgm:pt modelId="{5DCEE8D7-965C-664D-9EC7-AAACBD9C627F}" type="parTrans" cxnId="{08E9F081-5EA1-1146-8F30-83DEF41A2939}">
      <dgm:prSet/>
      <dgm:spPr/>
      <dgm:t>
        <a:bodyPr/>
        <a:lstStyle/>
        <a:p>
          <a:endParaRPr lang="en-US"/>
        </a:p>
      </dgm:t>
    </dgm:pt>
    <dgm:pt modelId="{A23764F2-6980-6D4B-9E6F-3EE2C6D50356}" type="sibTrans" cxnId="{08E9F081-5EA1-1146-8F30-83DEF41A2939}">
      <dgm:prSet/>
      <dgm:spPr/>
      <dgm:t>
        <a:bodyPr/>
        <a:lstStyle/>
        <a:p>
          <a:endParaRPr lang="en-US"/>
        </a:p>
      </dgm:t>
    </dgm:pt>
    <dgm:pt modelId="{E6CEB539-7585-A441-83BE-20A29DF745B0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974597"/>
        </a:solidFill>
      </dgm:spPr>
      <dgm:t>
        <a:bodyPr/>
        <a:lstStyle/>
        <a:p>
          <a:r>
            <a:rPr lang="en-US" dirty="0" smtClean="0"/>
            <a:t>Synthesis</a:t>
          </a:r>
          <a:endParaRPr lang="en-US" dirty="0"/>
        </a:p>
      </dgm:t>
    </dgm:pt>
    <dgm:pt modelId="{2A824EB1-477C-3E47-92CC-AE6677DE6429}" type="parTrans" cxnId="{E8B6C581-753E-E448-BB82-12BA9AA2184E}">
      <dgm:prSet/>
      <dgm:spPr/>
      <dgm:t>
        <a:bodyPr/>
        <a:lstStyle/>
        <a:p>
          <a:endParaRPr lang="en-US"/>
        </a:p>
      </dgm:t>
    </dgm:pt>
    <dgm:pt modelId="{7FC41FCD-3CA2-5E4E-85CA-8C82FFAA0508}" type="sibTrans" cxnId="{E8B6C581-753E-E448-BB82-12BA9AA2184E}">
      <dgm:prSet/>
      <dgm:spPr/>
      <dgm:t>
        <a:bodyPr/>
        <a:lstStyle/>
        <a:p>
          <a:endParaRPr lang="en-US"/>
        </a:p>
      </dgm:t>
    </dgm:pt>
    <dgm:pt modelId="{0AA491F3-9851-DF4A-A226-4CFA41EC035F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rgbClr val="D6BE1A"/>
        </a:solidFill>
      </dgm:spPr>
      <dgm:t>
        <a:bodyPr/>
        <a:lstStyle/>
        <a:p>
          <a:r>
            <a:rPr lang="en-US" dirty="0" smtClean="0"/>
            <a:t>Analysis</a:t>
          </a:r>
          <a:endParaRPr lang="en-US" dirty="0"/>
        </a:p>
      </dgm:t>
    </dgm:pt>
    <dgm:pt modelId="{81B762B9-7F3C-794E-A5E4-F08FDD79C975}" type="parTrans" cxnId="{AEA14492-9A78-494E-A06D-81D49F6B84C4}">
      <dgm:prSet/>
      <dgm:spPr/>
      <dgm:t>
        <a:bodyPr/>
        <a:lstStyle/>
        <a:p>
          <a:endParaRPr lang="en-US"/>
        </a:p>
      </dgm:t>
    </dgm:pt>
    <dgm:pt modelId="{5CF207A0-CD9B-8745-98ED-9E4E467A6613}" type="sibTrans" cxnId="{AEA14492-9A78-494E-A06D-81D49F6B84C4}">
      <dgm:prSet/>
      <dgm:spPr/>
      <dgm:t>
        <a:bodyPr/>
        <a:lstStyle/>
        <a:p>
          <a:endParaRPr lang="en-US"/>
        </a:p>
      </dgm:t>
    </dgm:pt>
    <dgm:pt modelId="{7934745B-C39D-9E44-9AD3-133F336F6483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Application</a:t>
          </a:r>
          <a:endParaRPr lang="en-US" dirty="0"/>
        </a:p>
      </dgm:t>
    </dgm:pt>
    <dgm:pt modelId="{59D15244-80AD-9D40-A943-D584DE8F1444}" type="parTrans" cxnId="{00526FC6-83C7-1E4E-8097-70E0CECA1571}">
      <dgm:prSet/>
      <dgm:spPr/>
      <dgm:t>
        <a:bodyPr/>
        <a:lstStyle/>
        <a:p>
          <a:endParaRPr lang="en-US"/>
        </a:p>
      </dgm:t>
    </dgm:pt>
    <dgm:pt modelId="{F0219561-AFCD-7C4C-821D-0D8613F35BDA}" type="sibTrans" cxnId="{00526FC6-83C7-1E4E-8097-70E0CECA1571}">
      <dgm:prSet/>
      <dgm:spPr/>
      <dgm:t>
        <a:bodyPr/>
        <a:lstStyle/>
        <a:p>
          <a:endParaRPr lang="en-US"/>
        </a:p>
      </dgm:t>
    </dgm:pt>
    <dgm:pt modelId="{6707F43B-6849-1A49-8F04-2487EA1F1691}" type="pres">
      <dgm:prSet presAssocID="{D2F3541E-84FB-A141-AD59-94BCBB99F6EA}" presName="Name0" presStyleCnt="0">
        <dgm:presLayoutVars>
          <dgm:dir/>
          <dgm:animLvl val="lvl"/>
          <dgm:resizeHandles val="exact"/>
        </dgm:presLayoutVars>
      </dgm:prSet>
      <dgm:spPr/>
    </dgm:pt>
    <dgm:pt modelId="{DA2EA181-AA6F-8C45-9B17-51FB6D02F288}" type="pres">
      <dgm:prSet presAssocID="{224A5838-6983-5740-81C7-00675A7FEF80}" presName="Name8" presStyleCnt="0"/>
      <dgm:spPr/>
    </dgm:pt>
    <dgm:pt modelId="{E174A876-72DE-4246-B184-1DDA0B27CFA8}" type="pres">
      <dgm:prSet presAssocID="{224A5838-6983-5740-81C7-00675A7FEF80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8E341-90C8-DC46-B50E-9FA80ED398AB}" type="pres">
      <dgm:prSet presAssocID="{224A5838-6983-5740-81C7-00675A7FEF8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4FCC3-E2C4-A34D-B94C-DE4C1809C687}" type="pres">
      <dgm:prSet presAssocID="{E6CEB539-7585-A441-83BE-20A29DF745B0}" presName="Name8" presStyleCnt="0"/>
      <dgm:spPr/>
    </dgm:pt>
    <dgm:pt modelId="{25EE2F2F-671D-6743-A533-A201B1E9A3AB}" type="pres">
      <dgm:prSet presAssocID="{E6CEB539-7585-A441-83BE-20A29DF745B0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51A4C-E66E-F449-ACC6-13B1DCC2A40A}" type="pres">
      <dgm:prSet presAssocID="{E6CEB539-7585-A441-83BE-20A29DF745B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324B14-ACDA-E849-9D77-67D287E93D1B}" type="pres">
      <dgm:prSet presAssocID="{0AA491F3-9851-DF4A-A226-4CFA41EC035F}" presName="Name8" presStyleCnt="0"/>
      <dgm:spPr/>
    </dgm:pt>
    <dgm:pt modelId="{0E3C14A9-8EAB-0442-AC72-86E699DD74EE}" type="pres">
      <dgm:prSet presAssocID="{0AA491F3-9851-DF4A-A226-4CFA41EC035F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5496B8-F8CB-8642-8B24-ABAFBEB90F8B}" type="pres">
      <dgm:prSet presAssocID="{0AA491F3-9851-DF4A-A226-4CFA41EC035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3810E-4407-6642-9D4C-7D29086B7ABE}" type="pres">
      <dgm:prSet presAssocID="{7934745B-C39D-9E44-9AD3-133F336F6483}" presName="Name8" presStyleCnt="0"/>
      <dgm:spPr/>
    </dgm:pt>
    <dgm:pt modelId="{34C1A0D6-099F-EB47-B8EB-5E4DF60CF86F}" type="pres">
      <dgm:prSet presAssocID="{7934745B-C39D-9E44-9AD3-133F336F6483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FB2F2-0179-B54E-A3B7-A7B804BBF758}" type="pres">
      <dgm:prSet presAssocID="{7934745B-C39D-9E44-9AD3-133F336F648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80FF1-4161-0441-B0F1-163A2FBDC736}" type="pres">
      <dgm:prSet presAssocID="{D174002A-789B-C043-B739-8EA37E412F9A}" presName="Name8" presStyleCnt="0"/>
      <dgm:spPr/>
    </dgm:pt>
    <dgm:pt modelId="{0F2676CC-3EA2-A24B-B781-F3C13D6E165D}" type="pres">
      <dgm:prSet presAssocID="{D174002A-789B-C043-B739-8EA37E412F9A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E0C9B-AE2F-0942-ADAE-EED77F102C0D}" type="pres">
      <dgm:prSet presAssocID="{D174002A-789B-C043-B739-8EA37E412F9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ACFCD5-C817-1B42-8D0D-95C99728B5B7}" type="pres">
      <dgm:prSet presAssocID="{E951F245-34C7-F841-B63D-27CB3586E447}" presName="Name8" presStyleCnt="0"/>
      <dgm:spPr/>
    </dgm:pt>
    <dgm:pt modelId="{D6B53FDA-E8C3-B841-BA6E-EF6DE9CAC2B4}" type="pres">
      <dgm:prSet presAssocID="{E951F245-34C7-F841-B63D-27CB3586E447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5FE14-9B27-704A-9101-7865CBB1104D}" type="pres">
      <dgm:prSet presAssocID="{E951F245-34C7-F841-B63D-27CB3586E44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B6C581-753E-E448-BB82-12BA9AA2184E}" srcId="{D2F3541E-84FB-A141-AD59-94BCBB99F6EA}" destId="{E6CEB539-7585-A441-83BE-20A29DF745B0}" srcOrd="1" destOrd="0" parTransId="{2A824EB1-477C-3E47-92CC-AE6677DE6429}" sibTransId="{7FC41FCD-3CA2-5E4E-85CA-8C82FFAA0508}"/>
    <dgm:cxn modelId="{71C91314-2558-0A47-9CBE-0AE0C3B1AF96}" type="presOf" srcId="{D174002A-789B-C043-B739-8EA37E412F9A}" destId="{4D6E0C9B-AE2F-0942-ADAE-EED77F102C0D}" srcOrd="1" destOrd="0" presId="urn:microsoft.com/office/officeart/2005/8/layout/pyramid1"/>
    <dgm:cxn modelId="{97A2C38A-786D-8145-A759-9E0EE0C0886F}" type="presOf" srcId="{7934745B-C39D-9E44-9AD3-133F336F6483}" destId="{210FB2F2-0179-B54E-A3B7-A7B804BBF758}" srcOrd="1" destOrd="0" presId="urn:microsoft.com/office/officeart/2005/8/layout/pyramid1"/>
    <dgm:cxn modelId="{2697B27B-386E-B34B-ABE0-C830E5F5092F}" type="presOf" srcId="{D2F3541E-84FB-A141-AD59-94BCBB99F6EA}" destId="{6707F43B-6849-1A49-8F04-2487EA1F1691}" srcOrd="0" destOrd="0" presId="urn:microsoft.com/office/officeart/2005/8/layout/pyramid1"/>
    <dgm:cxn modelId="{00526FC6-83C7-1E4E-8097-70E0CECA1571}" srcId="{D2F3541E-84FB-A141-AD59-94BCBB99F6EA}" destId="{7934745B-C39D-9E44-9AD3-133F336F6483}" srcOrd="3" destOrd="0" parTransId="{59D15244-80AD-9D40-A943-D584DE8F1444}" sibTransId="{F0219561-AFCD-7C4C-821D-0D8613F35BDA}"/>
    <dgm:cxn modelId="{9707697D-39D4-1347-96CC-60E90965EC38}" type="presOf" srcId="{E6CEB539-7585-A441-83BE-20A29DF745B0}" destId="{25EE2F2F-671D-6743-A533-A201B1E9A3AB}" srcOrd="0" destOrd="0" presId="urn:microsoft.com/office/officeart/2005/8/layout/pyramid1"/>
    <dgm:cxn modelId="{01319AAE-DBCE-4846-B0AD-BB08C0D6B63C}" type="presOf" srcId="{E951F245-34C7-F841-B63D-27CB3586E447}" destId="{7135FE14-9B27-704A-9101-7865CBB1104D}" srcOrd="1" destOrd="0" presId="urn:microsoft.com/office/officeart/2005/8/layout/pyramid1"/>
    <dgm:cxn modelId="{B50AF4A0-B2D2-CA4C-AD54-C1FB40D58C2B}" type="presOf" srcId="{224A5838-6983-5740-81C7-00675A7FEF80}" destId="{96E8E341-90C8-DC46-B50E-9FA80ED398AB}" srcOrd="1" destOrd="0" presId="urn:microsoft.com/office/officeart/2005/8/layout/pyramid1"/>
    <dgm:cxn modelId="{BCE9D894-1F68-4C42-B291-16DD3E5036E9}" type="presOf" srcId="{E6CEB539-7585-A441-83BE-20A29DF745B0}" destId="{9ED51A4C-E66E-F449-ACC6-13B1DCC2A40A}" srcOrd="1" destOrd="0" presId="urn:microsoft.com/office/officeart/2005/8/layout/pyramid1"/>
    <dgm:cxn modelId="{BE4DE38C-0862-9A4C-AB07-8593CBDB272D}" type="presOf" srcId="{224A5838-6983-5740-81C7-00675A7FEF80}" destId="{E174A876-72DE-4246-B184-1DDA0B27CFA8}" srcOrd="0" destOrd="0" presId="urn:microsoft.com/office/officeart/2005/8/layout/pyramid1"/>
    <dgm:cxn modelId="{3F7672AB-D417-8443-AB6A-B0BF3782C4F8}" type="presOf" srcId="{0AA491F3-9851-DF4A-A226-4CFA41EC035F}" destId="{835496B8-F8CB-8642-8B24-ABAFBEB90F8B}" srcOrd="1" destOrd="0" presId="urn:microsoft.com/office/officeart/2005/8/layout/pyramid1"/>
    <dgm:cxn modelId="{3DF6EE09-1C3C-7B47-A964-09690D7C9DA2}" type="presOf" srcId="{E951F245-34C7-F841-B63D-27CB3586E447}" destId="{D6B53FDA-E8C3-B841-BA6E-EF6DE9CAC2B4}" srcOrd="0" destOrd="0" presId="urn:microsoft.com/office/officeart/2005/8/layout/pyramid1"/>
    <dgm:cxn modelId="{C21A4CE3-962F-6C4A-AC83-AACAA6C487F5}" srcId="{D2F3541E-84FB-A141-AD59-94BCBB99F6EA}" destId="{D174002A-789B-C043-B739-8EA37E412F9A}" srcOrd="4" destOrd="0" parTransId="{8629593B-AD0B-2F4C-AB63-BC7D68F54416}" sibTransId="{C7C9BD92-2F86-004B-A7C7-455C6461D058}"/>
    <dgm:cxn modelId="{08E9F081-5EA1-1146-8F30-83DEF41A2939}" srcId="{D2F3541E-84FB-A141-AD59-94BCBB99F6EA}" destId="{E951F245-34C7-F841-B63D-27CB3586E447}" srcOrd="5" destOrd="0" parTransId="{5DCEE8D7-965C-664D-9EC7-AAACBD9C627F}" sibTransId="{A23764F2-6980-6D4B-9E6F-3EE2C6D50356}"/>
    <dgm:cxn modelId="{BD12F3AC-6B26-334D-A319-8586E58D1613}" type="presOf" srcId="{D174002A-789B-C043-B739-8EA37E412F9A}" destId="{0F2676CC-3EA2-A24B-B781-F3C13D6E165D}" srcOrd="0" destOrd="0" presId="urn:microsoft.com/office/officeart/2005/8/layout/pyramid1"/>
    <dgm:cxn modelId="{AEA14492-9A78-494E-A06D-81D49F6B84C4}" srcId="{D2F3541E-84FB-A141-AD59-94BCBB99F6EA}" destId="{0AA491F3-9851-DF4A-A226-4CFA41EC035F}" srcOrd="2" destOrd="0" parTransId="{81B762B9-7F3C-794E-A5E4-F08FDD79C975}" sibTransId="{5CF207A0-CD9B-8745-98ED-9E4E467A6613}"/>
    <dgm:cxn modelId="{7B58594A-5058-8948-9FF3-CF2C417D0239}" srcId="{D2F3541E-84FB-A141-AD59-94BCBB99F6EA}" destId="{224A5838-6983-5740-81C7-00675A7FEF80}" srcOrd="0" destOrd="0" parTransId="{E88A0CEA-DEEC-5446-901D-30FFEC998FA5}" sibTransId="{05F802E9-E883-B142-846B-CBA74CC789C3}"/>
    <dgm:cxn modelId="{E1B95C23-06F6-AB45-AFBB-C8A24854106D}" type="presOf" srcId="{0AA491F3-9851-DF4A-A226-4CFA41EC035F}" destId="{0E3C14A9-8EAB-0442-AC72-86E699DD74EE}" srcOrd="0" destOrd="0" presId="urn:microsoft.com/office/officeart/2005/8/layout/pyramid1"/>
    <dgm:cxn modelId="{867C5F27-3DD2-5448-9AA8-8FF8BDC71875}" type="presOf" srcId="{7934745B-C39D-9E44-9AD3-133F336F6483}" destId="{34C1A0D6-099F-EB47-B8EB-5E4DF60CF86F}" srcOrd="0" destOrd="0" presId="urn:microsoft.com/office/officeart/2005/8/layout/pyramid1"/>
    <dgm:cxn modelId="{B097FC78-9A69-224A-80FE-EF4067B2F859}" type="presParOf" srcId="{6707F43B-6849-1A49-8F04-2487EA1F1691}" destId="{DA2EA181-AA6F-8C45-9B17-51FB6D02F288}" srcOrd="0" destOrd="0" presId="urn:microsoft.com/office/officeart/2005/8/layout/pyramid1"/>
    <dgm:cxn modelId="{A0089674-BA29-8648-B3A3-724C85F36320}" type="presParOf" srcId="{DA2EA181-AA6F-8C45-9B17-51FB6D02F288}" destId="{E174A876-72DE-4246-B184-1DDA0B27CFA8}" srcOrd="0" destOrd="0" presId="urn:microsoft.com/office/officeart/2005/8/layout/pyramid1"/>
    <dgm:cxn modelId="{C6CDB5A4-42F1-1E4F-BEF9-6F61B644B333}" type="presParOf" srcId="{DA2EA181-AA6F-8C45-9B17-51FB6D02F288}" destId="{96E8E341-90C8-DC46-B50E-9FA80ED398AB}" srcOrd="1" destOrd="0" presId="urn:microsoft.com/office/officeart/2005/8/layout/pyramid1"/>
    <dgm:cxn modelId="{F56E4E7F-9223-5B41-AF48-7D5C3EF45F08}" type="presParOf" srcId="{6707F43B-6849-1A49-8F04-2487EA1F1691}" destId="{5E44FCC3-E2C4-A34D-B94C-DE4C1809C687}" srcOrd="1" destOrd="0" presId="urn:microsoft.com/office/officeart/2005/8/layout/pyramid1"/>
    <dgm:cxn modelId="{161F208A-9C1E-364F-8338-8F6EB0F23992}" type="presParOf" srcId="{5E44FCC3-E2C4-A34D-B94C-DE4C1809C687}" destId="{25EE2F2F-671D-6743-A533-A201B1E9A3AB}" srcOrd="0" destOrd="0" presId="urn:microsoft.com/office/officeart/2005/8/layout/pyramid1"/>
    <dgm:cxn modelId="{F407FA7A-A7C9-D441-BF09-30165E5DFF22}" type="presParOf" srcId="{5E44FCC3-E2C4-A34D-B94C-DE4C1809C687}" destId="{9ED51A4C-E66E-F449-ACC6-13B1DCC2A40A}" srcOrd="1" destOrd="0" presId="urn:microsoft.com/office/officeart/2005/8/layout/pyramid1"/>
    <dgm:cxn modelId="{7259FC70-11EA-D34E-89F4-538B892924A9}" type="presParOf" srcId="{6707F43B-6849-1A49-8F04-2487EA1F1691}" destId="{29324B14-ACDA-E849-9D77-67D287E93D1B}" srcOrd="2" destOrd="0" presId="urn:microsoft.com/office/officeart/2005/8/layout/pyramid1"/>
    <dgm:cxn modelId="{F420C42C-A752-C848-9F82-35192960EA46}" type="presParOf" srcId="{29324B14-ACDA-E849-9D77-67D287E93D1B}" destId="{0E3C14A9-8EAB-0442-AC72-86E699DD74EE}" srcOrd="0" destOrd="0" presId="urn:microsoft.com/office/officeart/2005/8/layout/pyramid1"/>
    <dgm:cxn modelId="{30D12D60-CEAF-9245-9A1A-307DFC3D9F47}" type="presParOf" srcId="{29324B14-ACDA-E849-9D77-67D287E93D1B}" destId="{835496B8-F8CB-8642-8B24-ABAFBEB90F8B}" srcOrd="1" destOrd="0" presId="urn:microsoft.com/office/officeart/2005/8/layout/pyramid1"/>
    <dgm:cxn modelId="{C0FDC0A1-F8F9-2940-A485-32790F74113B}" type="presParOf" srcId="{6707F43B-6849-1A49-8F04-2487EA1F1691}" destId="{FA03810E-4407-6642-9D4C-7D29086B7ABE}" srcOrd="3" destOrd="0" presId="urn:microsoft.com/office/officeart/2005/8/layout/pyramid1"/>
    <dgm:cxn modelId="{ADE2274C-B2B6-AA4A-9F5E-C70A61C33AB3}" type="presParOf" srcId="{FA03810E-4407-6642-9D4C-7D29086B7ABE}" destId="{34C1A0D6-099F-EB47-B8EB-5E4DF60CF86F}" srcOrd="0" destOrd="0" presId="urn:microsoft.com/office/officeart/2005/8/layout/pyramid1"/>
    <dgm:cxn modelId="{A7E82F7F-0337-414C-A635-6B560FB3879E}" type="presParOf" srcId="{FA03810E-4407-6642-9D4C-7D29086B7ABE}" destId="{210FB2F2-0179-B54E-A3B7-A7B804BBF758}" srcOrd="1" destOrd="0" presId="urn:microsoft.com/office/officeart/2005/8/layout/pyramid1"/>
    <dgm:cxn modelId="{30EE5255-FDBB-794C-A286-4C5CDEEE8EEB}" type="presParOf" srcId="{6707F43B-6849-1A49-8F04-2487EA1F1691}" destId="{04980FF1-4161-0441-B0F1-163A2FBDC736}" srcOrd="4" destOrd="0" presId="urn:microsoft.com/office/officeart/2005/8/layout/pyramid1"/>
    <dgm:cxn modelId="{C7C2F57A-F50D-4F4E-841B-012DF1D3A18F}" type="presParOf" srcId="{04980FF1-4161-0441-B0F1-163A2FBDC736}" destId="{0F2676CC-3EA2-A24B-B781-F3C13D6E165D}" srcOrd="0" destOrd="0" presId="urn:microsoft.com/office/officeart/2005/8/layout/pyramid1"/>
    <dgm:cxn modelId="{2F964FCE-ED2F-CE44-8FDA-21983CA7C98F}" type="presParOf" srcId="{04980FF1-4161-0441-B0F1-163A2FBDC736}" destId="{4D6E0C9B-AE2F-0942-ADAE-EED77F102C0D}" srcOrd="1" destOrd="0" presId="urn:microsoft.com/office/officeart/2005/8/layout/pyramid1"/>
    <dgm:cxn modelId="{A1AD9488-CD41-7A4B-9B77-9380D76C22CC}" type="presParOf" srcId="{6707F43B-6849-1A49-8F04-2487EA1F1691}" destId="{CAACFCD5-C817-1B42-8D0D-95C99728B5B7}" srcOrd="5" destOrd="0" presId="urn:microsoft.com/office/officeart/2005/8/layout/pyramid1"/>
    <dgm:cxn modelId="{EF25F1B8-28D2-4D42-BB43-5EEC846F406B}" type="presParOf" srcId="{CAACFCD5-C817-1B42-8D0D-95C99728B5B7}" destId="{D6B53FDA-E8C3-B841-BA6E-EF6DE9CAC2B4}" srcOrd="0" destOrd="0" presId="urn:microsoft.com/office/officeart/2005/8/layout/pyramid1"/>
    <dgm:cxn modelId="{600116A5-E6BC-5841-AD3F-3552029274C4}" type="presParOf" srcId="{CAACFCD5-C817-1B42-8D0D-95C99728B5B7}" destId="{7135FE14-9B27-704A-9101-7865CBB1104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069FE-2779-A348-AC63-787DFD0CE40A}">
      <dsp:nvSpPr>
        <dsp:cNvPr id="0" name=""/>
        <dsp:cNvSpPr/>
      </dsp:nvSpPr>
      <dsp:spPr>
        <a:xfrm>
          <a:off x="2525" y="191420"/>
          <a:ext cx="2462623" cy="835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A: basic </a:t>
          </a:r>
          <a:endParaRPr lang="en-US" sz="2900" kern="1200" dirty="0"/>
        </a:p>
      </dsp:txBody>
      <dsp:txXfrm>
        <a:off x="2525" y="191420"/>
        <a:ext cx="2462623" cy="835200"/>
      </dsp:txXfrm>
    </dsp:sp>
    <dsp:sp modelId="{8538A1EE-3B70-DB40-9D16-53409AF4B944}">
      <dsp:nvSpPr>
        <dsp:cNvPr id="0" name=""/>
        <dsp:cNvSpPr/>
      </dsp:nvSpPr>
      <dsp:spPr>
        <a:xfrm>
          <a:off x="2525" y="1026620"/>
          <a:ext cx="2462623" cy="32215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Exploring CS and CT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Boolean Building Blocks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HPC and Sciences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CT and the Sciences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Alice</a:t>
          </a:r>
          <a:endParaRPr lang="en-US" sz="2000" kern="1200" dirty="0"/>
        </a:p>
      </dsp:txBody>
      <dsp:txXfrm>
        <a:off x="2525" y="1026620"/>
        <a:ext cx="2462623" cy="3221514"/>
      </dsp:txXfrm>
    </dsp:sp>
    <dsp:sp modelId="{5AF37458-25F2-5F4D-AF88-CDCBE09DA394}">
      <dsp:nvSpPr>
        <dsp:cNvPr id="0" name=""/>
        <dsp:cNvSpPr/>
      </dsp:nvSpPr>
      <dsp:spPr>
        <a:xfrm>
          <a:off x="2809916" y="191420"/>
          <a:ext cx="2462623" cy="835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Combined</a:t>
          </a:r>
          <a:endParaRPr lang="en-US" sz="2900" kern="1200" dirty="0"/>
        </a:p>
      </dsp:txBody>
      <dsp:txXfrm>
        <a:off x="2809916" y="191420"/>
        <a:ext cx="2462623" cy="835200"/>
      </dsp:txXfrm>
    </dsp:sp>
    <dsp:sp modelId="{73618EC2-BB1B-0540-A076-7D3DD742690D}">
      <dsp:nvSpPr>
        <dsp:cNvPr id="0" name=""/>
        <dsp:cNvSpPr/>
      </dsp:nvSpPr>
      <dsp:spPr>
        <a:xfrm>
          <a:off x="2809916" y="1026620"/>
          <a:ext cx="2462623" cy="32215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Algorithms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Scratch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State and Curriculum Issues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Problem/Project-Based Learning and Computational Thinking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Careers Panel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Google Keynote</a:t>
          </a:r>
          <a:endParaRPr lang="en-US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err="1" smtClean="0"/>
            <a:t>TechSpots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Lesson Planning</a:t>
          </a:r>
          <a:endParaRPr lang="en-US" sz="1800" b="1" kern="1200" dirty="0"/>
        </a:p>
      </dsp:txBody>
      <dsp:txXfrm>
        <a:off x="2809916" y="1026620"/>
        <a:ext cx="2462623" cy="3221514"/>
      </dsp:txXfrm>
    </dsp:sp>
    <dsp:sp modelId="{57878751-46D9-AE4C-AA5E-3FF33C88B249}">
      <dsp:nvSpPr>
        <dsp:cNvPr id="0" name=""/>
        <dsp:cNvSpPr/>
      </dsp:nvSpPr>
      <dsp:spPr>
        <a:xfrm>
          <a:off x="5617306" y="191420"/>
          <a:ext cx="2462623" cy="835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B: advanced</a:t>
          </a:r>
          <a:endParaRPr lang="en-US" sz="2900" kern="1200" dirty="0"/>
        </a:p>
      </dsp:txBody>
      <dsp:txXfrm>
        <a:off x="5617306" y="191420"/>
        <a:ext cx="2462623" cy="835200"/>
      </dsp:txXfrm>
    </dsp:sp>
    <dsp:sp modelId="{53246AE9-1629-2741-A7FE-82B59AB423DA}">
      <dsp:nvSpPr>
        <dsp:cNvPr id="0" name=""/>
        <dsp:cNvSpPr/>
      </dsp:nvSpPr>
      <dsp:spPr>
        <a:xfrm>
          <a:off x="5617306" y="1026620"/>
          <a:ext cx="2462623" cy="32215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AP CS Principles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Creativity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Big Data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Scratch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Impact and the Internet</a:t>
          </a:r>
          <a:endParaRPr lang="en-US" sz="2000" kern="1200" dirty="0"/>
        </a:p>
      </dsp:txBody>
      <dsp:txXfrm>
        <a:off x="5617306" y="1026620"/>
        <a:ext cx="2462623" cy="3221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4A876-72DE-4246-B184-1DDA0B27CFA8}">
      <dsp:nvSpPr>
        <dsp:cNvPr id="0" name=""/>
        <dsp:cNvSpPr/>
      </dsp:nvSpPr>
      <dsp:spPr>
        <a:xfrm>
          <a:off x="3133725" y="0"/>
          <a:ext cx="1253490" cy="717824"/>
        </a:xfrm>
        <a:prstGeom prst="trapezoid">
          <a:avLst>
            <a:gd name="adj" fmla="val 87312"/>
          </a:avLst>
        </a:prstGeom>
        <a:solidFill>
          <a:srgbClr val="9FD30D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Evaluation</a:t>
          </a:r>
          <a:endParaRPr lang="en-US" sz="2000" kern="1200" dirty="0"/>
        </a:p>
      </dsp:txBody>
      <dsp:txXfrm>
        <a:off x="3133725" y="0"/>
        <a:ext cx="1253490" cy="717824"/>
      </dsp:txXfrm>
    </dsp:sp>
    <dsp:sp modelId="{25EE2F2F-671D-6743-A533-A201B1E9A3AB}">
      <dsp:nvSpPr>
        <dsp:cNvPr id="0" name=""/>
        <dsp:cNvSpPr/>
      </dsp:nvSpPr>
      <dsp:spPr>
        <a:xfrm>
          <a:off x="2506979" y="717824"/>
          <a:ext cx="2506980" cy="717824"/>
        </a:xfrm>
        <a:prstGeom prst="trapezoid">
          <a:avLst>
            <a:gd name="adj" fmla="val 87312"/>
          </a:avLst>
        </a:prstGeom>
        <a:solidFill>
          <a:srgbClr val="974597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Synthesis</a:t>
          </a:r>
          <a:endParaRPr lang="en-US" sz="2000" kern="1200" dirty="0"/>
        </a:p>
      </dsp:txBody>
      <dsp:txXfrm>
        <a:off x="2945701" y="717824"/>
        <a:ext cx="1629537" cy="717824"/>
      </dsp:txXfrm>
    </dsp:sp>
    <dsp:sp modelId="{0E3C14A9-8EAB-0442-AC72-86E699DD74EE}">
      <dsp:nvSpPr>
        <dsp:cNvPr id="0" name=""/>
        <dsp:cNvSpPr/>
      </dsp:nvSpPr>
      <dsp:spPr>
        <a:xfrm>
          <a:off x="1880235" y="1435649"/>
          <a:ext cx="3760470" cy="717824"/>
        </a:xfrm>
        <a:prstGeom prst="trapezoid">
          <a:avLst>
            <a:gd name="adj" fmla="val 87312"/>
          </a:avLst>
        </a:prstGeom>
        <a:solidFill>
          <a:srgbClr val="D6BE1A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Analysis</a:t>
          </a:r>
          <a:endParaRPr lang="en-US" sz="2000" kern="1200" dirty="0"/>
        </a:p>
      </dsp:txBody>
      <dsp:txXfrm>
        <a:off x="2538317" y="1435649"/>
        <a:ext cx="2444305" cy="717824"/>
      </dsp:txXfrm>
    </dsp:sp>
    <dsp:sp modelId="{34C1A0D6-099F-EB47-B8EB-5E4DF60CF86F}">
      <dsp:nvSpPr>
        <dsp:cNvPr id="0" name=""/>
        <dsp:cNvSpPr/>
      </dsp:nvSpPr>
      <dsp:spPr>
        <a:xfrm>
          <a:off x="1253489" y="2153474"/>
          <a:ext cx="5013960" cy="717824"/>
        </a:xfrm>
        <a:prstGeom prst="trapezoid">
          <a:avLst>
            <a:gd name="adj" fmla="val 87312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Application</a:t>
          </a:r>
          <a:endParaRPr lang="en-US" sz="2000" kern="1200" dirty="0"/>
        </a:p>
      </dsp:txBody>
      <dsp:txXfrm>
        <a:off x="2130932" y="2153474"/>
        <a:ext cx="3259074" cy="717824"/>
      </dsp:txXfrm>
    </dsp:sp>
    <dsp:sp modelId="{0F2676CC-3EA2-A24B-B781-F3C13D6E165D}">
      <dsp:nvSpPr>
        <dsp:cNvPr id="0" name=""/>
        <dsp:cNvSpPr/>
      </dsp:nvSpPr>
      <dsp:spPr>
        <a:xfrm>
          <a:off x="626744" y="2871298"/>
          <a:ext cx="6267450" cy="717824"/>
        </a:xfrm>
        <a:prstGeom prst="trapezoid">
          <a:avLst>
            <a:gd name="adj" fmla="val 87312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Comprehension</a:t>
          </a:r>
          <a:endParaRPr lang="en-US" sz="2000" kern="1200" dirty="0"/>
        </a:p>
      </dsp:txBody>
      <dsp:txXfrm>
        <a:off x="1723548" y="2871298"/>
        <a:ext cx="4073842" cy="717824"/>
      </dsp:txXfrm>
    </dsp:sp>
    <dsp:sp modelId="{D6B53FDA-E8C3-B841-BA6E-EF6DE9CAC2B4}">
      <dsp:nvSpPr>
        <dsp:cNvPr id="0" name=""/>
        <dsp:cNvSpPr/>
      </dsp:nvSpPr>
      <dsp:spPr>
        <a:xfrm>
          <a:off x="0" y="3589123"/>
          <a:ext cx="7520940" cy="717824"/>
        </a:xfrm>
        <a:prstGeom prst="trapezoid">
          <a:avLst>
            <a:gd name="adj" fmla="val 87312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Knowledge</a:t>
          </a:r>
          <a:endParaRPr lang="en-US" sz="2000" kern="1200" dirty="0"/>
        </a:p>
      </dsp:txBody>
      <dsp:txXfrm>
        <a:off x="1316164" y="3589123"/>
        <a:ext cx="4888611" cy="717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11CDB-344B-044E-838A-90124B021A7F}" type="datetimeFigureOut">
              <a:rPr lang="en-US" smtClean="0"/>
              <a:t>11/29/13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ECFDC-8D2D-174F-A150-BD1C9678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6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ECFDC-8D2D-174F-A150-BD1C96789F6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69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jpg"/><Relationship Id="rId3" Type="http://schemas.openxmlformats.org/officeDocument/2006/relationships/image" Target="../media/image4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24.jpg"/><Relationship Id="rId5" Type="http://schemas.openxmlformats.org/officeDocument/2006/relationships/image" Target="../media/image18.jp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29.jpg"/><Relationship Id="rId7" Type="http://schemas.openxmlformats.org/officeDocument/2006/relationships/image" Target="../media/image24.jp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30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7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 MU middle Blue Bar end gb 1024x76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271001" cy="6953250"/>
          </a:xfrm>
          <a:prstGeom prst="rect">
            <a:avLst/>
          </a:prstGeom>
        </p:spPr>
      </p:pic>
      <p:pic>
        <p:nvPicPr>
          <p:cNvPr id="5" name="Picture 4" descr="ML-BTD-R3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599" y="2606052"/>
            <a:ext cx="1583076" cy="1261872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722312" y="3287788"/>
            <a:ext cx="6669087" cy="12842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22313" y="1905000"/>
            <a:ext cx="6669087" cy="1319213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3697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751C46B9-8F98-8246-BCA5-3F8C4BB72B98}" type="datetimeFigureOut">
              <a:rPr lang="en-US" smtClean="0"/>
              <a:t>11/29/13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fld id="{D01F2ADD-66F2-1B44-90E2-323247DD6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8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MU Blue top 3 1024x76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47909" cy="6858000"/>
          </a:xfrm>
          <a:prstGeom prst="rect">
            <a:avLst/>
          </a:prstGeom>
        </p:spPr>
      </p:pic>
      <p:pic>
        <p:nvPicPr>
          <p:cNvPr id="6" name="Picture 5" descr="ML-BTD-R3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599" y="1101362"/>
            <a:ext cx="1594548" cy="127101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2" y="704273"/>
            <a:ext cx="6605588" cy="112237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3700"/>
              </a:lnSpc>
              <a:defRPr sz="3000" b="0" i="0" cap="none"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90788"/>
            <a:ext cx="6605588" cy="10810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348038"/>
            <a:ext cx="9247188" cy="3509962"/>
          </a:xfrm>
          <a:prstGeom prst="rect">
            <a:avLst/>
          </a:prstGeom>
          <a:blipFill rotWithShape="1">
            <a:blip r:embed="rId4"/>
            <a:srcRect/>
            <a:stretch>
              <a:fillRect t="-26071" b="-36491"/>
            </a:stretch>
          </a:blipFill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0524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2313" y="47276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 cap="all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722313" y="0"/>
            <a:ext cx="7772400" cy="3867727"/>
          </a:xfrm>
          <a:prstGeom prst="rect">
            <a:avLst/>
          </a:prstGeom>
          <a:blipFill rotWithShape="1">
            <a:blip r:embed="rId2"/>
            <a:srcRect/>
            <a:stretch>
              <a:fillRect t="-16552" b="-16552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04866"/>
            <a:ext cx="7772400" cy="622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6052614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67118" y="2065257"/>
            <a:ext cx="7838630" cy="334494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/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/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67118" y="481833"/>
            <a:ext cx="7838630" cy="14166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39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66673" y="5518150"/>
            <a:ext cx="7839075" cy="7810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000" baseline="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000" baseline="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000" baseline="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0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8567887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67118" y="2065257"/>
            <a:ext cx="6209324" cy="335764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/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/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67118" y="481833"/>
            <a:ext cx="7838630" cy="14166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39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4"/>
          </p:nvPr>
        </p:nvSpPr>
        <p:spPr>
          <a:xfrm>
            <a:off x="7067334" y="4231603"/>
            <a:ext cx="1449698" cy="1894560"/>
          </a:xfrm>
          <a:prstGeom prst="rect">
            <a:avLst/>
          </a:prstGeom>
          <a:blipFill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7067334" y="2065257"/>
            <a:ext cx="1449698" cy="1894560"/>
          </a:xfrm>
          <a:prstGeom prst="rect">
            <a:avLst/>
          </a:prstGeom>
          <a:blipFill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66673" y="5518150"/>
            <a:ext cx="6209769" cy="7810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000" baseline="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000" baseline="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000" baseline="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0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692128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4677083"/>
            <a:ext cx="54864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0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92678"/>
            <a:ext cx="5486400" cy="3861149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43821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422913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76153" y="4588873"/>
            <a:ext cx="381406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0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676153" y="731178"/>
            <a:ext cx="3814061" cy="3707200"/>
          </a:xfrm>
          <a:prstGeom prst="rect">
            <a:avLst/>
          </a:prstGeom>
          <a:blipFill rotWithShape="1">
            <a:blip r:embed="rId2"/>
            <a:srcRect/>
            <a:stretch>
              <a:fillRect l="-45539" r="-16769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153" y="5155611"/>
            <a:ext cx="3814061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4774459" y="5155611"/>
            <a:ext cx="3814061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4774459" y="731178"/>
            <a:ext cx="3814061" cy="3707200"/>
          </a:xfrm>
          <a:prstGeom prst="rect">
            <a:avLst/>
          </a:prstGeom>
          <a:blipFill rotWithShape="1">
            <a:blip r:embed="rId3"/>
            <a:srcRect/>
            <a:stretch>
              <a:fillRect l="-41943" r="-13173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775345" y="4586219"/>
            <a:ext cx="3813175" cy="56673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1222211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6"/>
          </p:nvPr>
        </p:nvSpPr>
        <p:spPr>
          <a:xfrm>
            <a:off x="676153" y="3154078"/>
            <a:ext cx="3814061" cy="2116568"/>
          </a:xfrm>
          <a:prstGeom prst="rect">
            <a:avLst/>
          </a:prstGeom>
          <a:blipFill rotWithShape="1">
            <a:blip r:embed="rId2"/>
            <a:srcRect/>
            <a:stretch>
              <a:fillRect l="-4782" t="-8538" r="-4782" b="-8538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7"/>
          </p:nvPr>
        </p:nvSpPr>
        <p:spPr>
          <a:xfrm>
            <a:off x="4774459" y="3154078"/>
            <a:ext cx="3814061" cy="2116568"/>
          </a:xfrm>
          <a:prstGeom prst="rect">
            <a:avLst/>
          </a:prstGeom>
          <a:blipFill rotWithShape="1">
            <a:blip r:embed="rId3"/>
            <a:srcRect/>
            <a:stretch>
              <a:fillRect t="-10699" b="-10699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676153" y="731178"/>
            <a:ext cx="3814061" cy="2116568"/>
          </a:xfrm>
          <a:prstGeom prst="rect">
            <a:avLst/>
          </a:prstGeom>
          <a:blipFill rotWithShape="1">
            <a:blip r:embed="rId4"/>
            <a:srcRect/>
            <a:stretch>
              <a:fillRect t="-27980" b="-2058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153" y="5386515"/>
            <a:ext cx="3814061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4774459" y="5386515"/>
            <a:ext cx="3814061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4774459" y="731178"/>
            <a:ext cx="3814061" cy="2116568"/>
          </a:xfrm>
          <a:prstGeom prst="rect">
            <a:avLst/>
          </a:prstGeom>
          <a:blipFill rotWithShape="1">
            <a:blip r:embed="rId5"/>
            <a:srcRect/>
            <a:stretch>
              <a:fillRect l="-1185" t="-15019" r="-1185" b="-15019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56573557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idx="1"/>
          </p:nvPr>
        </p:nvSpPr>
        <p:spPr>
          <a:xfrm>
            <a:off x="595339" y="731178"/>
            <a:ext cx="2533482" cy="179727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22" name="Picture Placeholder 2"/>
          <p:cNvSpPr>
            <a:spLocks noGrp="1"/>
          </p:cNvSpPr>
          <p:nvPr>
            <p:ph type="pic" idx="19"/>
          </p:nvPr>
        </p:nvSpPr>
        <p:spPr>
          <a:xfrm>
            <a:off x="3357019" y="731178"/>
            <a:ext cx="2533482" cy="179727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20"/>
          </p:nvPr>
        </p:nvSpPr>
        <p:spPr>
          <a:xfrm>
            <a:off x="6104839" y="714211"/>
            <a:ext cx="2533482" cy="1797277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24" name="Picture Placeholder 2"/>
          <p:cNvSpPr>
            <a:spLocks noGrp="1"/>
          </p:cNvSpPr>
          <p:nvPr>
            <p:ph type="pic" idx="21"/>
          </p:nvPr>
        </p:nvSpPr>
        <p:spPr>
          <a:xfrm>
            <a:off x="608796" y="3042569"/>
            <a:ext cx="2533482" cy="1797277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22"/>
          </p:nvPr>
        </p:nvSpPr>
        <p:spPr>
          <a:xfrm>
            <a:off x="3370476" y="3042569"/>
            <a:ext cx="2533482" cy="1797277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26" name="Picture Placeholder 2"/>
          <p:cNvSpPr>
            <a:spLocks noGrp="1"/>
          </p:cNvSpPr>
          <p:nvPr>
            <p:ph type="pic" idx="23"/>
          </p:nvPr>
        </p:nvSpPr>
        <p:spPr>
          <a:xfrm>
            <a:off x="6118296" y="3025602"/>
            <a:ext cx="2533482" cy="1797277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339" y="5386515"/>
            <a:ext cx="8042982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098105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245600" cy="646545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7497200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22313" y="4037452"/>
            <a:ext cx="7772400" cy="1362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0" i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14227"/>
            <a:ext cx="7772400" cy="143086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08761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 Dent blue band bottom 1024x76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8300" cy="6858000"/>
          </a:xfrm>
          <a:prstGeom prst="rect">
            <a:avLst/>
          </a:prstGeom>
        </p:spPr>
      </p:pic>
      <p:pic>
        <p:nvPicPr>
          <p:cNvPr id="3" name="Picture 2" descr="ML-BTD-BG-C4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550" y="2059384"/>
            <a:ext cx="2495096" cy="208471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0945" y="4459849"/>
            <a:ext cx="6430818" cy="77898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lnSpc>
                <a:spcPts val="2600"/>
              </a:lnSpc>
              <a:defRPr sz="2400" b="0" cap="none" spc="0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1560945" y="5289548"/>
            <a:ext cx="6430818" cy="571423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9041414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4188825"/>
            <a:ext cx="7772400" cy="11197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37823"/>
            <a:ext cx="7772400" cy="68686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22313" y="0"/>
            <a:ext cx="2061620" cy="2693813"/>
          </a:xfrm>
          <a:prstGeom prst="rect">
            <a:avLst/>
          </a:prstGeom>
          <a:blipFill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30174" y="5518150"/>
            <a:ext cx="7764540" cy="7810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000" baseline="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000" baseline="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000" baseline="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0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2560701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118" y="1905678"/>
            <a:ext cx="7838630" cy="345372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800">
                <a:solidFill>
                  <a:schemeClr val="bg1"/>
                </a:solidFill>
              </a:defRPr>
            </a:lvl1pPr>
            <a:lvl2pPr marL="742950" indent="-285750">
              <a:buFont typeface="Arial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Font typeface="Wingdings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Font typeface="Arial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Font typeface="Wingdings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67118" y="435653"/>
            <a:ext cx="7838630" cy="14700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66673" y="5518150"/>
            <a:ext cx="7839075" cy="7810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000" baseline="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000" baseline="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000" baseline="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0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2085332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24" y="612775"/>
            <a:ext cx="5486400" cy="4114800"/>
          </a:xfrm>
          <a:prstGeom prst="rect">
            <a:avLst/>
          </a:prstGeom>
          <a:blipFill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9028697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153" y="4357969"/>
            <a:ext cx="791236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76153" y="971959"/>
            <a:ext cx="3814061" cy="3043115"/>
          </a:xfrm>
          <a:prstGeom prst="rect">
            <a:avLst/>
          </a:prstGeom>
          <a:blipFill rotWithShape="1">
            <a:blip r:embed="rId2"/>
            <a:srcRect/>
            <a:stretch>
              <a:fillRect l="-23961" t="-12049" r="-23961" b="-12049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153" y="4982432"/>
            <a:ext cx="7912367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15"/>
          </p:nvPr>
        </p:nvSpPr>
        <p:spPr>
          <a:xfrm>
            <a:off x="4774459" y="971959"/>
            <a:ext cx="3814061" cy="3043115"/>
          </a:xfrm>
          <a:prstGeom prst="rect">
            <a:avLst/>
          </a:prstGeom>
          <a:blipFill rotWithShape="1">
            <a:blip r:embed="rId3"/>
            <a:srcRect/>
            <a:stretch>
              <a:fillRect l="-10775" r="-10775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2053303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idx="23"/>
          </p:nvPr>
        </p:nvSpPr>
        <p:spPr>
          <a:xfrm>
            <a:off x="676154" y="736600"/>
            <a:ext cx="2533482" cy="179727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24"/>
          </p:nvPr>
        </p:nvSpPr>
        <p:spPr>
          <a:xfrm>
            <a:off x="3437834" y="736600"/>
            <a:ext cx="2533482" cy="179727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22" name="Picture Placeholder 2"/>
          <p:cNvSpPr>
            <a:spLocks noGrp="1"/>
          </p:cNvSpPr>
          <p:nvPr>
            <p:ph type="pic" idx="25"/>
          </p:nvPr>
        </p:nvSpPr>
        <p:spPr>
          <a:xfrm>
            <a:off x="6185654" y="719633"/>
            <a:ext cx="2533482" cy="1797277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26"/>
          </p:nvPr>
        </p:nvSpPr>
        <p:spPr>
          <a:xfrm>
            <a:off x="689611" y="3047991"/>
            <a:ext cx="2533482" cy="1797277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24" name="Picture Placeholder 2"/>
          <p:cNvSpPr>
            <a:spLocks noGrp="1"/>
          </p:cNvSpPr>
          <p:nvPr>
            <p:ph type="pic" idx="27"/>
          </p:nvPr>
        </p:nvSpPr>
        <p:spPr>
          <a:xfrm>
            <a:off x="3451291" y="3047991"/>
            <a:ext cx="2533482" cy="1797277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28"/>
          </p:nvPr>
        </p:nvSpPr>
        <p:spPr>
          <a:xfrm>
            <a:off x="6199111" y="3031024"/>
            <a:ext cx="2533482" cy="1797277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153" y="5304686"/>
            <a:ext cx="7912367" cy="56673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1503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  <a:srcRect/>
            <a:stretch>
              <a:fillRect l="-5000" r="-5000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11107751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L-BTD-R3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858" y="2595880"/>
            <a:ext cx="2087826" cy="166420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83145" y="4459849"/>
            <a:ext cx="6430818" cy="77898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lnSpc>
                <a:spcPts val="2600"/>
              </a:lnSpc>
              <a:defRPr sz="2400" b="0" cap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1383145" y="5289548"/>
            <a:ext cx="6430818" cy="571423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8587474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15.jp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MU No bar end gb_v2_1024x768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7620000" y="6576285"/>
            <a:ext cx="1066800" cy="28171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12BE802-DB25-2240-B82F-58892E0933D9}" type="slidenum">
              <a:rPr lang="en-US" sz="800" smtClean="0">
                <a:solidFill>
                  <a:schemeClr val="bg1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 smtClean="0">
              <a:solidFill>
                <a:schemeClr val="bg1"/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745839" y="6576285"/>
            <a:ext cx="2895600" cy="231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800" dirty="0" smtClean="0"/>
              <a:t>Marquette University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96" r:id="rId2"/>
    <p:sldLayoutId id="2147483840" r:id="rId3"/>
    <p:sldLayoutId id="2147483841" r:id="rId4"/>
    <p:sldLayoutId id="2147483842" r:id="rId5"/>
    <p:sldLayoutId id="2147483843" r:id="rId6"/>
    <p:sldLayoutId id="2147483875" r:id="rId7"/>
    <p:sldLayoutId id="2147483878" r:id="rId8"/>
    <p:sldLayoutId id="2147483897" r:id="rId9"/>
    <p:sldLayoutId id="2147483901" r:id="rId10"/>
  </p:sldLayoutIdLst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 Dent blue band bottom 1024x768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258300" cy="68580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7620000" y="6576285"/>
            <a:ext cx="1066800" cy="28171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12BE802-DB25-2240-B82F-58892E0933D9}" type="slidenum">
              <a:rPr lang="en-US" sz="800" smtClean="0">
                <a:solidFill>
                  <a:schemeClr val="bg1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 smtClean="0">
              <a:solidFill>
                <a:schemeClr val="bg1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745839" y="6576285"/>
            <a:ext cx="2895600" cy="231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chemeClr val="bg1"/>
                </a:solidFill>
              </a:rPr>
              <a:t>Marquette</a:t>
            </a:r>
            <a:r>
              <a:rPr lang="en-US" sz="800" baseline="0" dirty="0" smtClean="0">
                <a:solidFill>
                  <a:schemeClr val="bg1"/>
                </a:solidFill>
              </a:rPr>
              <a:t> University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98" r:id="rId2"/>
    <p:sldLayoutId id="2147483861" r:id="rId3"/>
    <p:sldLayoutId id="2147483862" r:id="rId4"/>
    <p:sldLayoutId id="2147483833" r:id="rId5"/>
    <p:sldLayoutId id="2147483864" r:id="rId6"/>
    <p:sldLayoutId id="2147483834" r:id="rId7"/>
    <p:sldLayoutId id="2147483874" r:id="rId8"/>
    <p:sldLayoutId id="2147483876" r:id="rId9"/>
    <p:sldLayoutId id="2147483899" r:id="rId10"/>
  </p:sldLayoutIdLst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0.xml"/><Relationship Id="rId2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Heather Bort and Dennis </a:t>
            </a:r>
            <a:r>
              <a:rPr lang="en-US" dirty="0" err="1" smtClean="0"/>
              <a:t>Brylow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SIGCSE 2013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/>
              <a:t>CS4Impact: Measuring </a:t>
            </a:r>
            <a:r>
              <a:rPr lang="en-US" sz="2800" dirty="0"/>
              <a:t>Computational Thinking Concepts Present in CS4HS Participant Lesson </a:t>
            </a:r>
            <a:r>
              <a:rPr lang="en-US" sz="2800" dirty="0" smtClean="0"/>
              <a:t>Plans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3383447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</a:p>
          <a:p>
            <a:r>
              <a:rPr lang="en-US" dirty="0" smtClean="0"/>
              <a:t>Data Analysis</a:t>
            </a:r>
          </a:p>
          <a:p>
            <a:r>
              <a:rPr lang="en-US" dirty="0" smtClean="0"/>
              <a:t>Data Representation</a:t>
            </a:r>
          </a:p>
          <a:p>
            <a:r>
              <a:rPr lang="en-US" dirty="0" smtClean="0"/>
              <a:t>Problem Decomposition</a:t>
            </a:r>
          </a:p>
          <a:p>
            <a:r>
              <a:rPr lang="en-US" dirty="0" smtClean="0"/>
              <a:t>Abstraction</a:t>
            </a:r>
          </a:p>
          <a:p>
            <a:r>
              <a:rPr lang="en-US" dirty="0" smtClean="0"/>
              <a:t>Algorithms &amp; Procedures</a:t>
            </a:r>
          </a:p>
          <a:p>
            <a:r>
              <a:rPr lang="en-US" dirty="0" smtClean="0"/>
              <a:t>Automation</a:t>
            </a:r>
          </a:p>
          <a:p>
            <a:r>
              <a:rPr lang="en-US" dirty="0" smtClean="0"/>
              <a:t>Simulation</a:t>
            </a:r>
          </a:p>
          <a:p>
            <a:r>
              <a:rPr lang="en-US" dirty="0" smtClean="0"/>
              <a:t>Parallelization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Computational Thinking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77940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335" y="994410"/>
            <a:ext cx="7520940" cy="54864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Why Inquiry based learning?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210" y="2100753"/>
            <a:ext cx="7520940" cy="3579849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We learn by inquiry from birth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Important skill set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Central to science learning</a:t>
            </a:r>
          </a:p>
          <a:p>
            <a:pPr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Right answer versus appropriate resolution</a:t>
            </a:r>
          </a:p>
          <a:p>
            <a:pPr marL="0" indent="0"/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020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280" y="976630"/>
            <a:ext cx="7520940" cy="54864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Traditional Approach to Learning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280" y="2608753"/>
            <a:ext cx="7520940" cy="3579849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Verdana" charset="0"/>
              </a:rPr>
              <a:t>Focused on mastery of content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Verdana" charset="0"/>
              </a:rPr>
              <a:t>Teacher centered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Verdana" charset="0"/>
              </a:rPr>
              <a:t>Teacher dispenses “what is known”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Verdana" charset="0"/>
              </a:rPr>
              <a:t>Students are receivers of information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Verdana" charset="0"/>
              </a:rPr>
              <a:t>Assessment is focused on the importance of “one right answer”</a:t>
            </a:r>
          </a:p>
        </p:txBody>
      </p:sp>
    </p:spTree>
    <p:extLst>
      <p:ext uri="{BB962C8B-B14F-4D97-AF65-F5344CB8AC3E}">
        <p14:creationId xmlns:p14="http://schemas.microsoft.com/office/powerpoint/2010/main" val="900386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835" y="1524635"/>
            <a:ext cx="7520940" cy="54864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Inquiry Approach to Learning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835" y="2465878"/>
            <a:ext cx="7520940" cy="3579849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Verdana" charset="0"/>
              </a:rPr>
              <a:t>Focused on using and learning content to develop information processing and problem solving skills.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Verdana" charset="0"/>
              </a:rPr>
              <a:t>More student centered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Verdana" charset="0"/>
              </a:rPr>
              <a:t>Teacher is the facilitator of learning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Verdana" charset="0"/>
              </a:rPr>
              <a:t>More emphasis on “how we come to know”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Verdana" charset="0"/>
              </a:rPr>
              <a:t>Students are involved in the construction of knowledge</a:t>
            </a:r>
          </a:p>
        </p:txBody>
      </p:sp>
    </p:spTree>
    <p:extLst>
      <p:ext uri="{BB962C8B-B14F-4D97-AF65-F5344CB8AC3E}">
        <p14:creationId xmlns:p14="http://schemas.microsoft.com/office/powerpoint/2010/main" val="254544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FFFF"/>
                </a:solidFill>
              </a:rPr>
              <a:t>Sage on the Stage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FFFF"/>
                </a:solidFill>
              </a:rPr>
              <a:t>Versus</a:t>
            </a:r>
            <a:endParaRPr lang="en-US" sz="32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FFFF"/>
                </a:solidFill>
              </a:rPr>
              <a:t>Guide </a:t>
            </a:r>
            <a:r>
              <a:rPr lang="en-US" sz="3200" dirty="0" smtClean="0">
                <a:solidFill>
                  <a:srgbClr val="FFFFFF"/>
                </a:solidFill>
              </a:rPr>
              <a:t>on the Side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605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365760"/>
            <a:ext cx="7520940" cy="54864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Levels of Inquiry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2533809"/>
              </p:ext>
            </p:extLst>
          </p:nvPr>
        </p:nvGraphicFramePr>
        <p:xfrm>
          <a:off x="317500" y="1313470"/>
          <a:ext cx="8015288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9565"/>
                <a:gridCol w="1192987"/>
                <a:gridCol w="1335433"/>
                <a:gridCol w="121730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Inquiry</a:t>
                      </a:r>
                      <a:r>
                        <a:rPr lang="en-US" baseline="0" dirty="0" smtClean="0"/>
                        <a:t>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Procedure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1- Confirmation Inquiry</a:t>
                      </a:r>
                    </a:p>
                    <a:p>
                      <a:r>
                        <a:rPr lang="en-US" dirty="0" smtClean="0"/>
                        <a:t>Students confirm a principle through an activity when the results are known in advance.</a:t>
                      </a:r>
                      <a:endParaRPr lang="en-US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2- Structured Inquiry</a:t>
                      </a:r>
                    </a:p>
                    <a:p>
                      <a:r>
                        <a:rPr lang="en-US" dirty="0" smtClean="0"/>
                        <a:t>Students investigate a teacher-presented question</a:t>
                      </a:r>
                      <a:r>
                        <a:rPr lang="en-US" baseline="0" dirty="0" smtClean="0"/>
                        <a:t> through a prescribed procedure.</a:t>
                      </a:r>
                      <a:endParaRPr lang="en-US" i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3- Guided</a:t>
                      </a:r>
                      <a:r>
                        <a:rPr lang="en-US" baseline="0" dirty="0" smtClean="0"/>
                        <a:t> Inquiry</a:t>
                      </a:r>
                    </a:p>
                    <a:p>
                      <a:r>
                        <a:rPr lang="en-US" baseline="0" dirty="0" smtClean="0"/>
                        <a:t>Students investigate a teacher-presented question using student designed/selected procedures.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4- Open Inquiry</a:t>
                      </a:r>
                    </a:p>
                    <a:p>
                      <a:r>
                        <a:rPr lang="en-US" dirty="0" smtClean="0"/>
                        <a:t>Students investigate questions that are student formulated</a:t>
                      </a:r>
                      <a:r>
                        <a:rPr lang="en-US" baseline="0" dirty="0" smtClean="0"/>
                        <a:t> through student designed/selected procedures.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347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5 Characteristics Of Inquiry Based Learning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6817341"/>
      </p:ext>
    </p:extLst>
  </p:cSld>
  <p:clrMapOvr>
    <a:masterClrMapping/>
  </p:clrMapOvr>
  <p:transition xmlns:p14="http://schemas.microsoft.com/office/powerpoint/2010/main"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2460" y="2493010"/>
            <a:ext cx="7520940" cy="54864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1. Bloom’s taxonomy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2460" y="2211878"/>
            <a:ext cx="7520940" cy="3579849"/>
          </a:xfrm>
        </p:spPr>
        <p:txBody>
          <a:bodyPr anchor="ctr">
            <a:normAutofit/>
          </a:bodyPr>
          <a:lstStyle/>
          <a:p>
            <a:pPr indent="0"/>
            <a:r>
              <a:rPr lang="en-US" sz="2400" dirty="0" smtClean="0">
                <a:solidFill>
                  <a:srgbClr val="FFFFFF"/>
                </a:solidFill>
              </a:rPr>
              <a:t>Inquiry based learning asks questions that come from the higher levels of Bloom’s Taxonomy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69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440747"/>
              </p:ext>
            </p:extLst>
          </p:nvPr>
        </p:nvGraphicFramePr>
        <p:xfrm>
          <a:off x="822960" y="373530"/>
          <a:ext cx="7520940" cy="430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0383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335" y="1619885"/>
            <a:ext cx="7520940" cy="54864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2. Asks questions that motivate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335" y="2450003"/>
            <a:ext cx="7520940" cy="3579849"/>
          </a:xfrm>
        </p:spPr>
        <p:txBody>
          <a:bodyPr anchor="ctr">
            <a:normAutofit/>
          </a:bodyPr>
          <a:lstStyle/>
          <a:p>
            <a:pPr indent="0"/>
            <a:r>
              <a:rPr lang="en-US" sz="2000" dirty="0" smtClean="0">
                <a:solidFill>
                  <a:srgbClr val="FFFFFF"/>
                </a:solidFill>
              </a:rPr>
              <a:t>Inquiry based learning involves questions that are interesting and motivating to students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43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</a:p>
          <a:p>
            <a:r>
              <a:rPr lang="en-US" dirty="0" smtClean="0"/>
              <a:t>Solution</a:t>
            </a:r>
          </a:p>
          <a:p>
            <a:r>
              <a:rPr lang="en-US" dirty="0" smtClean="0"/>
              <a:t>Workshop Structure</a:t>
            </a:r>
          </a:p>
          <a:p>
            <a:r>
              <a:rPr lang="en-US" dirty="0" smtClean="0"/>
              <a:t>Rubric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119136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210" y="1667510"/>
            <a:ext cx="7520940" cy="54864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Types of questions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210" y="2545253"/>
            <a:ext cx="7520940" cy="3579849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Inference 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Interpretation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Transfer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About hypotheses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Reflective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80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585" y="1683385"/>
            <a:ext cx="7520940" cy="54864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3. Utilizes wide variety of resources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585" y="2561128"/>
            <a:ext cx="7520940" cy="3579849"/>
          </a:xfrm>
        </p:spPr>
        <p:txBody>
          <a:bodyPr anchor="ctr">
            <a:normAutofit/>
          </a:bodyPr>
          <a:lstStyle/>
          <a:p>
            <a:pPr indent="0"/>
            <a:r>
              <a:rPr lang="en-US" sz="2000" dirty="0" smtClean="0">
                <a:solidFill>
                  <a:srgbClr val="FFFFFF"/>
                </a:solidFill>
              </a:rPr>
              <a:t>Inquiry based learning utilizes a wide variety of resources so students can gather information and form opinions.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771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210" y="1837863"/>
            <a:ext cx="7520940" cy="54864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4. Teacher as facilitator	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210" y="1906616"/>
            <a:ext cx="7520940" cy="3579849"/>
          </a:xfrm>
        </p:spPr>
        <p:txBody>
          <a:bodyPr anchor="ctr">
            <a:norm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Teachers play a new role as guide or facilitator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285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1969308"/>
            <a:ext cx="7520940" cy="54864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5. Meaningful products come out of inquiry based learning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2243628"/>
            <a:ext cx="7520940" cy="3579849"/>
          </a:xfrm>
        </p:spPr>
        <p:txBody>
          <a:bodyPr anchor="ctr">
            <a:normAutofit/>
          </a:bodyPr>
          <a:lstStyle/>
          <a:p>
            <a:pPr indent="0"/>
            <a:r>
              <a:rPr lang="en-US" sz="2000" dirty="0" smtClean="0">
                <a:solidFill>
                  <a:srgbClr val="FFFFFF"/>
                </a:solidFill>
              </a:rPr>
              <a:t>Students must be meaningfully engaged in learning activities through interaction with others and worthwhile tasks.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15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710" y="1313815"/>
            <a:ext cx="7520940" cy="54864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Inquiry based learning in Computer science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710" y="2608753"/>
            <a:ext cx="7520940" cy="3579849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Cooperative Learning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Teamwork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Collaboration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Project-oriented learning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Authentic Focus</a:t>
            </a:r>
          </a:p>
        </p:txBody>
      </p:sp>
    </p:spTree>
    <p:extLst>
      <p:ext uri="{BB962C8B-B14F-4D97-AF65-F5344CB8AC3E}">
        <p14:creationId xmlns:p14="http://schemas.microsoft.com/office/powerpoint/2010/main" val="2615091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065261"/>
              </p:ext>
            </p:extLst>
          </p:nvPr>
        </p:nvGraphicFramePr>
        <p:xfrm>
          <a:off x="241926" y="1073393"/>
          <a:ext cx="8658854" cy="538074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190866"/>
                <a:gridCol w="1906733"/>
                <a:gridCol w="2405259"/>
                <a:gridCol w="2155996"/>
              </a:tblGrid>
              <a:tr h="4386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Concept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9884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Data Collection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not incorporated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provides the data the the student will use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students are required to collect their own data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9884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Data Analysis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not incorporated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an </a:t>
                      </a:r>
                      <a:r>
                        <a:rPr lang="en-US" sz="1800" u="none" strike="noStrike" dirty="0" smtClean="0">
                          <a:effectLst/>
                        </a:rPr>
                        <a:t>interpretation </a:t>
                      </a:r>
                      <a:r>
                        <a:rPr lang="en-US" sz="1800" u="none" strike="noStrike" dirty="0">
                          <a:effectLst/>
                        </a:rPr>
                        <a:t>of the data is given to the student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students will analyze the data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9884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Data Representation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not incorporated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the student is given a specific method to use 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students are able to choose their own method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13128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Problem Decomposition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not incorporated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an outline or similar structure is provided to the student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students are required to break the problem down on their own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6639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Abstraction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not incorporated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provides an expected outcome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student arrives at an outcome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Rubric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441999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514049"/>
              </p:ext>
            </p:extLst>
          </p:nvPr>
        </p:nvGraphicFramePr>
        <p:xfrm>
          <a:off x="241926" y="1073393"/>
          <a:ext cx="8658854" cy="567400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190866"/>
                <a:gridCol w="1906733"/>
                <a:gridCol w="2405259"/>
                <a:gridCol w="2155996"/>
              </a:tblGrid>
              <a:tr h="4386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Concept</a:t>
                      </a:r>
                    </a:p>
                  </a:txBody>
                  <a:tcPr marL="12700" marR="12700" marT="1270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9884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Algorithms and Procedures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not incorporated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the basic steps for an algorithmic solution are provided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students develop an algorithm or procedure</a:t>
                      </a:r>
                    </a:p>
                  </a:txBody>
                  <a:tcPr marL="12700" marR="12700" marT="12700" marB="0" anchor="ctr"/>
                </a:tc>
              </a:tr>
              <a:tr h="9884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Automation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not incorporated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students are provided with a program or some other technology that automates their process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students are able to automate their process</a:t>
                      </a:r>
                    </a:p>
                  </a:txBody>
                  <a:tcPr marL="12700" marR="12700" marT="12700" marB="0" anchor="ctr"/>
                </a:tc>
              </a:tr>
              <a:tr h="9884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Parallelization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not incorporated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students are instructed to work in parellel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students will decide how to distribute their workload</a:t>
                      </a:r>
                    </a:p>
                  </a:txBody>
                  <a:tcPr marL="12700" marR="12700" marT="12700" marB="0" anchor="ctr"/>
                </a:tc>
              </a:tr>
              <a:tr h="13128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Simulation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not incorporated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students are shown a simulation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students will produce their own simulation</a:t>
                      </a:r>
                    </a:p>
                  </a:txBody>
                  <a:tcPr marL="12700" marR="12700" marT="12700" marB="0" anchor="ctr"/>
                </a:tc>
              </a:tr>
              <a:tr h="6639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Connecton to Other Fields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not incorporated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the connection is given to the student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students are required to make a connection to another field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Rubric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773027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398964"/>
              </p:ext>
            </p:extLst>
          </p:nvPr>
        </p:nvGraphicFramePr>
        <p:xfrm>
          <a:off x="136084" y="1012920"/>
          <a:ext cx="8658854" cy="533673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052239"/>
                <a:gridCol w="1632992"/>
                <a:gridCol w="1481789"/>
                <a:gridCol w="1491834"/>
              </a:tblGrid>
              <a:tr h="483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Concept</a:t>
                      </a:r>
                    </a:p>
                  </a:txBody>
                  <a:tcPr marL="7978" marR="7978" marT="7978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978" marR="7978" marT="7978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978" marR="7978" marT="7978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978" marR="7978" marT="7978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826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Data Collection</a:t>
                      </a:r>
                    </a:p>
                  </a:txBody>
                  <a:tcPr marL="7978" marR="7978" marT="7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978" marR="7978" marT="7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978" marR="7978" marT="7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978" marR="7978" marT="7978" marB="0" anchor="ctr"/>
                </a:tc>
              </a:tr>
              <a:tr h="4828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Data Analysis</a:t>
                      </a:r>
                    </a:p>
                  </a:txBody>
                  <a:tcPr marL="7978" marR="7978" marT="7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978" marR="7978" marT="7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978" marR="7978" marT="7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978" marR="7978" marT="7978" marB="0" anchor="ctr"/>
                </a:tc>
              </a:tr>
              <a:tr h="5328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Data Representation</a:t>
                      </a:r>
                    </a:p>
                  </a:txBody>
                  <a:tcPr marL="7978" marR="7978" marT="7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978" marR="7978" marT="7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978" marR="7978" marT="7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978" marR="7978" marT="7978" marB="0" anchor="ctr"/>
                </a:tc>
              </a:tr>
              <a:tr h="4662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Problem Decomposition</a:t>
                      </a:r>
                    </a:p>
                  </a:txBody>
                  <a:tcPr marL="7978" marR="7978" marT="7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978" marR="7978" marT="7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978" marR="7978" marT="7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978" marR="7978" marT="7978" marB="0" anchor="ctr"/>
                </a:tc>
              </a:tr>
              <a:tr h="499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Abstraction</a:t>
                      </a:r>
                    </a:p>
                  </a:txBody>
                  <a:tcPr marL="7978" marR="7978" marT="7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978" marR="7978" marT="7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978" marR="7978" marT="7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978" marR="7978" marT="7978" marB="0" anchor="ctr"/>
                </a:tc>
              </a:tr>
              <a:tr h="4269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Algorithms and Procedures</a:t>
                      </a:r>
                    </a:p>
                  </a:txBody>
                  <a:tcPr marL="7978" marR="7978" marT="7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978" marR="7978" marT="7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978" marR="7978" marT="7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978" marR="7978" marT="7978" marB="0" anchor="ctr"/>
                </a:tc>
              </a:tr>
              <a:tr h="5374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Automation</a:t>
                      </a:r>
                    </a:p>
                  </a:txBody>
                  <a:tcPr marL="7978" marR="7978" marT="7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978" marR="7978" marT="7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978" marR="7978" marT="7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978" marR="7978" marT="7978" marB="0" anchor="ctr"/>
                </a:tc>
              </a:tr>
              <a:tr h="4662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Parallelization</a:t>
                      </a:r>
                    </a:p>
                  </a:txBody>
                  <a:tcPr marL="7978" marR="7978" marT="7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978" marR="7978" marT="7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978" marR="7978" marT="7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978" marR="7978" marT="7978" marB="0" anchor="ctr"/>
                </a:tc>
              </a:tr>
              <a:tr h="5098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Simulation</a:t>
                      </a:r>
                    </a:p>
                  </a:txBody>
                  <a:tcPr marL="7978" marR="7978" marT="7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978" marR="7978" marT="7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978" marR="7978" marT="7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978" marR="7978" marT="7978" marB="0" anchor="ctr"/>
                </a:tc>
              </a:tr>
              <a:tr h="4490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Connection </a:t>
                      </a: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 Other Fields </a:t>
                      </a:r>
                    </a:p>
                  </a:txBody>
                  <a:tcPr marL="7978" marR="7978" marT="7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978" marR="7978" marT="7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978" marR="7978" marT="7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978" marR="7978" marT="7978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476582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of the participants did not effectively </a:t>
            </a:r>
            <a:r>
              <a:rPr lang="en-US" dirty="0"/>
              <a:t>integrate the </a:t>
            </a:r>
            <a:r>
              <a:rPr lang="en-US" dirty="0" smtClean="0"/>
              <a:t>CT core </a:t>
            </a:r>
            <a:r>
              <a:rPr lang="en-US" dirty="0"/>
              <a:t>concepts into </a:t>
            </a:r>
            <a:r>
              <a:rPr lang="en-US" dirty="0" smtClean="0"/>
              <a:t>their lessons</a:t>
            </a:r>
          </a:p>
          <a:p>
            <a:r>
              <a:rPr lang="en-US" dirty="0" smtClean="0"/>
              <a:t>A </a:t>
            </a:r>
            <a:r>
              <a:rPr lang="en-US" dirty="0"/>
              <a:t>large number of lesson plans </a:t>
            </a:r>
            <a:r>
              <a:rPr lang="en-US" dirty="0" smtClean="0"/>
              <a:t>scored </a:t>
            </a:r>
            <a:r>
              <a:rPr lang="en-US" dirty="0"/>
              <a:t>0 </a:t>
            </a:r>
            <a:r>
              <a:rPr lang="en-US" dirty="0" smtClean="0"/>
              <a:t>in some sections of </a:t>
            </a:r>
            <a:r>
              <a:rPr lang="en-US" dirty="0"/>
              <a:t>the </a:t>
            </a:r>
            <a:r>
              <a:rPr lang="en-US" dirty="0" smtClean="0"/>
              <a:t>rubric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We 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88188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Among the experienced CS teachers, some are firmly entrenched in a pedagogical style that still emphasizes conveying facts and programming language </a:t>
            </a:r>
            <a:r>
              <a:rPr lang="en-US" dirty="0" smtClean="0"/>
              <a:t>syntax</a:t>
            </a:r>
            <a:r>
              <a:rPr lang="en-US" dirty="0"/>
              <a:t>, not in focusing on skill building </a:t>
            </a:r>
          </a:p>
          <a:p>
            <a:r>
              <a:rPr lang="en-US" dirty="0"/>
              <a:t>L</a:t>
            </a:r>
            <a:r>
              <a:rPr lang="en-US" dirty="0" smtClean="0"/>
              <a:t>arge </a:t>
            </a:r>
            <a:r>
              <a:rPr lang="en-US" dirty="0"/>
              <a:t>number of participants were able to produce lesson plans with level 1 or level 2 components, sometimes in multiple core areas.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We 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397071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current K-12 outreach </a:t>
            </a:r>
            <a:r>
              <a:rPr lang="en-US" dirty="0" smtClean="0"/>
              <a:t>efforts </a:t>
            </a:r>
            <a:r>
              <a:rPr lang="en-US" dirty="0"/>
              <a:t>attempt to increase the number of students interested in majoring in computer science and related fields </a:t>
            </a:r>
            <a:endParaRPr lang="en-US" dirty="0" smtClean="0"/>
          </a:p>
          <a:p>
            <a:r>
              <a:rPr lang="en-US" dirty="0" smtClean="0"/>
              <a:t>Assessing these efforts has proven to be challenging</a:t>
            </a:r>
          </a:p>
          <a:p>
            <a:r>
              <a:rPr lang="en-US" dirty="0" smtClean="0"/>
              <a:t>Most </a:t>
            </a:r>
            <a:r>
              <a:rPr lang="en-US" dirty="0"/>
              <a:t>prior work on examining the impact of professional development interventions for K-12 CS teachers stops </a:t>
            </a:r>
            <a:r>
              <a:rPr lang="en-US" dirty="0" smtClean="0"/>
              <a:t>with indirect measures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137183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third of participants volunteered feedback for six month follow up survey.</a:t>
            </a:r>
          </a:p>
          <a:p>
            <a:r>
              <a:rPr lang="en-US" dirty="0" smtClean="0"/>
              <a:t>All but one respondent has been incorporating concepts from the workshop in their classrooms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Follow Up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640057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CS4HS content to Common Core Standards</a:t>
            </a:r>
          </a:p>
          <a:p>
            <a:r>
              <a:rPr lang="en-US" dirty="0" smtClean="0"/>
              <a:t>Better lesson plan development and assessment</a:t>
            </a:r>
          </a:p>
          <a:p>
            <a:r>
              <a:rPr lang="en-US" dirty="0" smtClean="0"/>
              <a:t>Continued multi track structure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48158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</a:t>
            </a:r>
          </a:p>
          <a:p>
            <a:r>
              <a:rPr lang="en-US" dirty="0" smtClean="0"/>
              <a:t>Wisconsin Department of Public Instruction</a:t>
            </a:r>
          </a:p>
          <a:p>
            <a:r>
              <a:rPr lang="en-US" dirty="0" smtClean="0"/>
              <a:t>The Leadership of the Wisconsin </a:t>
            </a:r>
            <a:r>
              <a:rPr lang="en-US" dirty="0" err="1" smtClean="0"/>
              <a:t>Dairyland</a:t>
            </a:r>
            <a:r>
              <a:rPr lang="en-US" dirty="0" smtClean="0"/>
              <a:t> CSTA</a:t>
            </a:r>
          </a:p>
          <a:p>
            <a:r>
              <a:rPr lang="en-US" dirty="0" smtClean="0"/>
              <a:t>The many teachers that participated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Our Thanks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309564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Measuring Knowledge</a:t>
            </a:r>
          </a:p>
          <a:p>
            <a:pPr lvl="1"/>
            <a:r>
              <a:rPr lang="en-US" dirty="0" smtClean="0"/>
              <a:t>Before and After workshop attitudinal survey (indirect)</a:t>
            </a:r>
          </a:p>
          <a:p>
            <a:pPr lvl="1"/>
            <a:r>
              <a:rPr lang="en-US" dirty="0" smtClean="0"/>
              <a:t>Concept Quiz (direct)</a:t>
            </a:r>
          </a:p>
          <a:p>
            <a:r>
              <a:rPr lang="en-US" dirty="0" smtClean="0"/>
              <a:t>Measuring Concept Integration</a:t>
            </a:r>
          </a:p>
          <a:p>
            <a:pPr lvl="1"/>
            <a:r>
              <a:rPr lang="en-US" dirty="0" smtClean="0"/>
              <a:t>Surveying attitudes about using the concepts in their classrooms (indirect) </a:t>
            </a:r>
          </a:p>
          <a:p>
            <a:pPr lvl="1"/>
            <a:r>
              <a:rPr lang="en-US" dirty="0" smtClean="0"/>
              <a:t>Ability to integrate workshop material into lesson plans for the classroom (direct)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Indirect </a:t>
            </a:r>
            <a:r>
              <a:rPr lang="en-US" dirty="0" err="1" smtClean="0"/>
              <a:t>vs</a:t>
            </a:r>
            <a:r>
              <a:rPr lang="en-US" dirty="0" smtClean="0"/>
              <a:t> Direct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734993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Workshop structured around </a:t>
            </a:r>
            <a:r>
              <a:rPr lang="en-US" dirty="0"/>
              <a:t>Computational Thinking (CT</a:t>
            </a:r>
            <a:r>
              <a:rPr lang="en-US" dirty="0" smtClean="0"/>
              <a:t>) lesson plan building and sharing</a:t>
            </a:r>
          </a:p>
          <a:p>
            <a:r>
              <a:rPr lang="en-US" dirty="0" smtClean="0"/>
              <a:t>Designed a rubric to measure how CT concepts were used in the lesson plans </a:t>
            </a:r>
          </a:p>
          <a:p>
            <a:r>
              <a:rPr lang="en-US" dirty="0" smtClean="0"/>
              <a:t>Applied the rubric during the sharing phase of the workshop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Measuring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66418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087250"/>
              </p:ext>
            </p:extLst>
          </p:nvPr>
        </p:nvGraphicFramePr>
        <p:xfrm>
          <a:off x="362888" y="1859644"/>
          <a:ext cx="8082456" cy="4439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Workshop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747985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participant presented their lesson plan to the group</a:t>
            </a:r>
          </a:p>
          <a:p>
            <a:r>
              <a:rPr lang="en-US" dirty="0" smtClean="0"/>
              <a:t>Presentations were video taped for later analysis</a:t>
            </a:r>
          </a:p>
          <a:p>
            <a:r>
              <a:rPr lang="en-US" dirty="0" smtClean="0"/>
              <a:t>4 hours video data with full text of written plans coded with rubric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14644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Computational Thinking Concepts</a:t>
            </a:r>
          </a:p>
          <a:p>
            <a:r>
              <a:rPr lang="en-US" dirty="0" smtClean="0"/>
              <a:t>Level of Inquiry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Rubric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87237"/>
      </p:ext>
    </p:extLst>
  </p:cSld>
  <p:clrMapOvr>
    <a:masterClrMapping/>
  </p:clrMapOvr>
  <p:transition xmlns:p14="http://schemas.microsoft.com/office/powerpoint/2010/main"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Jeannette Wing states that computational thinking “represents a universally applicable attitude and skill set everyone, not just computer scientists, would be eager to learn and use”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problem solving method that uses algorithmic processes and abstraction to arrive at a answer </a:t>
            </a:r>
            <a:endParaRPr lang="en-US" dirty="0" smtClean="0"/>
          </a:p>
          <a:p>
            <a:r>
              <a:rPr lang="en-US" dirty="0" smtClean="0"/>
              <a:t>showcase </a:t>
            </a:r>
            <a:r>
              <a:rPr lang="en-US" dirty="0"/>
              <a:t>concepts over programming skill or computational tools in the </a:t>
            </a:r>
            <a:r>
              <a:rPr lang="en-US" dirty="0" smtClean="0"/>
              <a:t>classroom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Computational Thinking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840999"/>
      </p:ext>
    </p:extLst>
  </p:cSld>
  <p:clrMapOvr>
    <a:masterClrMapping/>
  </p:clrMapOvr>
  <p:transition xmlns:p14="http://schemas.microsoft.com/office/powerpoint/2010/main" spd="slow">
    <p:fade thruBlk="1"/>
  </p:transition>
</p:sld>
</file>

<file path=ppt/theme/theme1.xml><?xml version="1.0" encoding="utf-8"?>
<a:theme xmlns:a="http://schemas.openxmlformats.org/drawingml/2006/main" name="ALL MU Theme1 Ma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ALL MU Theme1 Mac.thmx</Template>
  <TotalTime>4701</TotalTime>
  <Words>1093</Words>
  <Application>Microsoft Macintosh PowerPoint</Application>
  <PresentationFormat>On-screen Show (4:3)</PresentationFormat>
  <Paragraphs>253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ALL MU Theme1 Mac</vt:lpstr>
      <vt:lpstr>6_Custom Design</vt:lpstr>
      <vt:lpstr>PowerPoint Presentation</vt:lpstr>
      <vt:lpstr>Outline</vt:lpstr>
      <vt:lpstr>The Problem</vt:lpstr>
      <vt:lpstr>Indirect vs Direct</vt:lpstr>
      <vt:lpstr>Measuring Impact</vt:lpstr>
      <vt:lpstr>Workshop Structure</vt:lpstr>
      <vt:lpstr>Data Collection</vt:lpstr>
      <vt:lpstr>Rubric</vt:lpstr>
      <vt:lpstr>Computational Thinking</vt:lpstr>
      <vt:lpstr>Computational Thinking Concepts</vt:lpstr>
      <vt:lpstr>Why Inquiry based learning?</vt:lpstr>
      <vt:lpstr>Traditional Approach to Learning</vt:lpstr>
      <vt:lpstr>Inquiry Approach to Learning</vt:lpstr>
      <vt:lpstr>PowerPoint Presentation</vt:lpstr>
      <vt:lpstr>Levels of Inquiry</vt:lpstr>
      <vt:lpstr>PowerPoint Presentation</vt:lpstr>
      <vt:lpstr>1. Bloom’s taxonomy</vt:lpstr>
      <vt:lpstr>PowerPoint Presentation</vt:lpstr>
      <vt:lpstr>2. Asks questions that motivate</vt:lpstr>
      <vt:lpstr>Types of questions</vt:lpstr>
      <vt:lpstr>3. Utilizes wide variety of resources</vt:lpstr>
      <vt:lpstr>4. Teacher as facilitator </vt:lpstr>
      <vt:lpstr>5. Meaningful products come out of inquiry based learning</vt:lpstr>
      <vt:lpstr>Inquiry based learning in Computer science</vt:lpstr>
      <vt:lpstr>  Rubric  </vt:lpstr>
      <vt:lpstr>  Rubric  </vt:lpstr>
      <vt:lpstr>  Results  </vt:lpstr>
      <vt:lpstr>What We Learned</vt:lpstr>
      <vt:lpstr>What We Learned</vt:lpstr>
      <vt:lpstr>Follow Up </vt:lpstr>
      <vt:lpstr>Moving Forward</vt:lpstr>
      <vt:lpstr>Our Thanks To:</vt:lpstr>
    </vt:vector>
  </TitlesOfParts>
  <Company>Marquette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Bort</dc:creator>
  <cp:lastModifiedBy>Heather Bort</cp:lastModifiedBy>
  <cp:revision>24</cp:revision>
  <dcterms:created xsi:type="dcterms:W3CDTF">2013-03-07T03:44:37Z</dcterms:created>
  <dcterms:modified xsi:type="dcterms:W3CDTF">2013-12-02T08:34:52Z</dcterms:modified>
</cp:coreProperties>
</file>